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19"/>
  </p:notesMasterIdLst>
  <p:sldIdLst>
    <p:sldId id="256" r:id="rId3"/>
    <p:sldId id="312" r:id="rId4"/>
    <p:sldId id="288" r:id="rId5"/>
    <p:sldId id="259" r:id="rId6"/>
    <p:sldId id="314" r:id="rId7"/>
    <p:sldId id="291" r:id="rId8"/>
    <p:sldId id="320" r:id="rId9"/>
    <p:sldId id="264" r:id="rId10"/>
    <p:sldId id="261" r:id="rId11"/>
    <p:sldId id="321" r:id="rId12"/>
    <p:sldId id="263" r:id="rId13"/>
    <p:sldId id="319" r:id="rId14"/>
    <p:sldId id="316" r:id="rId15"/>
    <p:sldId id="317" r:id="rId16"/>
    <p:sldId id="322" r:id="rId17"/>
    <p:sldId id="268" r:id="rId18"/>
  </p:sldIdLst>
  <p:sldSz cx="9144000" cy="5143500" type="screen16x9"/>
  <p:notesSz cx="6858000" cy="9144000"/>
  <p:embeddedFontLst>
    <p:embeddedFont>
      <p:font typeface="DM Sans"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FD4D7-44C7-B8BA-29C5-3CBA5F6078FB}" v="1" dt="2025-01-22T08:43:45.155"/>
    <p1510:client id="{43C57BF8-AC31-1143-5207-6E27282E0B07}" v="45" dt="2025-01-21T08:22:49.302"/>
    <p1510:client id="{4BC6DB7C-7D10-C6AF-2252-477770BE4321}" v="173" dt="2025-01-20T17:54:58.085"/>
    <p1510:client id="{760AF312-385F-5039-61CA-B07B22E6DBE2}" v="8" dt="2025-01-21T08:07:49.970"/>
    <p1510:client id="{9C91E95A-7659-82BF-1028-6F9C107AA2D5}" v="44" dt="2025-01-22T08:39:49.796"/>
    <p1510:client id="{AA0E11BD-E39B-33F8-EBAB-769927D524F7}" v="546" dt="2025-01-21T08:01:18.546"/>
    <p1510:client id="{D3A8B23D-2D50-CD63-04CB-7AC6B87FE15B}" v="656" dt="2025-01-20T17:07:05.543"/>
  </p1510:revLst>
</p1510:revInfo>
</file>

<file path=ppt/tableStyles.xml><?xml version="1.0" encoding="utf-8"?>
<a:tblStyleLst xmlns:a="http://schemas.openxmlformats.org/drawingml/2006/main" def="{5DC55D29-26BF-4B2A-A2EB-747D47103DC1}">
  <a:tblStyle styleId="{5DC55D29-26BF-4B2A-A2EB-747D47103D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ul Haque" userId="c42b00c47f99e330" providerId="Windows Live" clId="Web-{43C57BF8-AC31-1143-5207-6E27282E0B07}"/>
    <pc:docChg chg="modSld">
      <pc:chgData name="Anwarul Haque" userId="c42b00c47f99e330" providerId="Windows Live" clId="Web-{43C57BF8-AC31-1143-5207-6E27282E0B07}" dt="2025-01-21T08:22:49.302" v="28" actId="1076"/>
      <pc:docMkLst>
        <pc:docMk/>
      </pc:docMkLst>
      <pc:sldChg chg="addSp delSp modSp">
        <pc:chgData name="Anwarul Haque" userId="c42b00c47f99e330" providerId="Windows Live" clId="Web-{43C57BF8-AC31-1143-5207-6E27282E0B07}" dt="2025-01-21T08:22:49.302" v="28" actId="1076"/>
        <pc:sldMkLst>
          <pc:docMk/>
          <pc:sldMk cId="0" sldId="264"/>
        </pc:sldMkLst>
        <pc:spChg chg="add mod">
          <ac:chgData name="Anwarul Haque" userId="c42b00c47f99e330" providerId="Windows Live" clId="Web-{43C57BF8-AC31-1143-5207-6E27282E0B07}" dt="2025-01-21T08:22:49.302" v="28" actId="1076"/>
          <ac:spMkLst>
            <pc:docMk/>
            <pc:sldMk cId="0" sldId="264"/>
            <ac:spMk id="2" creationId="{19C64C72-8943-D479-46AB-237EA254720B}"/>
          </ac:spMkLst>
        </pc:spChg>
        <pc:spChg chg="mod">
          <ac:chgData name="Anwarul Haque" userId="c42b00c47f99e330" providerId="Windows Live" clId="Web-{43C57BF8-AC31-1143-5207-6E27282E0B07}" dt="2025-01-21T08:22:42.521" v="27" actId="1076"/>
          <ac:spMkLst>
            <pc:docMk/>
            <pc:sldMk cId="0" sldId="264"/>
            <ac:spMk id="1553" creationId="{00000000-0000-0000-0000-000000000000}"/>
          </ac:spMkLst>
        </pc:spChg>
        <pc:spChg chg="del mod">
          <ac:chgData name="Anwarul Haque" userId="c42b00c47f99e330" providerId="Windows Live" clId="Web-{43C57BF8-AC31-1143-5207-6E27282E0B07}" dt="2025-01-21T08:20:22.192" v="2"/>
          <ac:spMkLst>
            <pc:docMk/>
            <pc:sldMk cId="0" sldId="264"/>
            <ac:spMk id="1556" creationId="{00000000-0000-0000-0000-000000000000}"/>
          </ac:spMkLst>
        </pc:spChg>
      </pc:sldChg>
    </pc:docChg>
  </pc:docChgLst>
  <pc:docChgLst>
    <pc:chgData name="Anwarul Haque" userId="c42b00c47f99e330" providerId="Windows Live" clId="Web-{D3A8B23D-2D50-CD63-04CB-7AC6B87FE15B}"/>
    <pc:docChg chg="addSld modSld sldOrd">
      <pc:chgData name="Anwarul Haque" userId="c42b00c47f99e330" providerId="Windows Live" clId="Web-{D3A8B23D-2D50-CD63-04CB-7AC6B87FE15B}" dt="2025-01-20T17:07:05.543" v="554" actId="1076"/>
      <pc:docMkLst>
        <pc:docMk/>
      </pc:docMkLst>
      <pc:sldChg chg="ord">
        <pc:chgData name="Anwarul Haque" userId="c42b00c47f99e330" providerId="Windows Live" clId="Web-{D3A8B23D-2D50-CD63-04CB-7AC6B87FE15B}" dt="2025-01-20T15:42:24.339" v="54"/>
        <pc:sldMkLst>
          <pc:docMk/>
          <pc:sldMk cId="0" sldId="262"/>
        </pc:sldMkLst>
      </pc:sldChg>
      <pc:sldChg chg="addSp delSp modSp new ord">
        <pc:chgData name="Anwarul Haque" userId="c42b00c47f99e330" providerId="Windows Live" clId="Web-{D3A8B23D-2D50-CD63-04CB-7AC6B87FE15B}" dt="2025-01-20T16:12:50.485" v="227"/>
        <pc:sldMkLst>
          <pc:docMk/>
          <pc:sldMk cId="3804854690" sldId="311"/>
        </pc:sldMkLst>
        <pc:spChg chg="del mod">
          <ac:chgData name="Anwarul Haque" userId="c42b00c47f99e330" providerId="Windows Live" clId="Web-{D3A8B23D-2D50-CD63-04CB-7AC6B87FE15B}" dt="2025-01-20T15:33:28.710" v="13"/>
          <ac:spMkLst>
            <pc:docMk/>
            <pc:sldMk cId="3804854690" sldId="311"/>
            <ac:spMk id="2" creationId="{67269B62-D7EE-FCFF-5EFD-CF91776C6BA9}"/>
          </ac:spMkLst>
        </pc:spChg>
        <pc:spChg chg="mod">
          <ac:chgData name="Anwarul Haque" userId="c42b00c47f99e330" providerId="Windows Live" clId="Web-{D3A8B23D-2D50-CD63-04CB-7AC6B87FE15B}" dt="2025-01-20T15:33:04.053" v="6" actId="14100"/>
          <ac:spMkLst>
            <pc:docMk/>
            <pc:sldMk cId="3804854690" sldId="311"/>
            <ac:spMk id="3" creationId="{4A1FCB13-134A-EE7A-4FF0-9D5F094B77E0}"/>
          </ac:spMkLst>
        </pc:spChg>
        <pc:spChg chg="del">
          <ac:chgData name="Anwarul Haque" userId="c42b00c47f99e330" providerId="Windows Live" clId="Web-{D3A8B23D-2D50-CD63-04CB-7AC6B87FE15B}" dt="2025-01-20T15:33:28.898" v="15"/>
          <ac:spMkLst>
            <pc:docMk/>
            <pc:sldMk cId="3804854690" sldId="311"/>
            <ac:spMk id="4" creationId="{CAAD4761-6B21-F2E6-86C1-0DED599F343F}"/>
          </ac:spMkLst>
        </pc:spChg>
        <pc:spChg chg="add del mod">
          <ac:chgData name="Anwarul Haque" userId="c42b00c47f99e330" providerId="Windows Live" clId="Web-{D3A8B23D-2D50-CD63-04CB-7AC6B87FE15B}" dt="2025-01-20T16:11:16.309" v="216" actId="1076"/>
          <ac:spMkLst>
            <pc:docMk/>
            <pc:sldMk cId="3804854690" sldId="311"/>
            <ac:spMk id="5" creationId="{151AE8F5-21D6-32CC-CEFE-6C728816E2EB}"/>
          </ac:spMkLst>
        </pc:spChg>
        <pc:spChg chg="add del mod">
          <ac:chgData name="Anwarul Haque" userId="c42b00c47f99e330" providerId="Windows Live" clId="Web-{D3A8B23D-2D50-CD63-04CB-7AC6B87FE15B}" dt="2025-01-20T15:34:10.243" v="24"/>
          <ac:spMkLst>
            <pc:docMk/>
            <pc:sldMk cId="3804854690" sldId="311"/>
            <ac:spMk id="6" creationId="{25F358ED-DC28-5B03-2722-9D2ABE48F60C}"/>
          </ac:spMkLst>
        </pc:spChg>
        <pc:spChg chg="add mod">
          <ac:chgData name="Anwarul Haque" userId="c42b00c47f99e330" providerId="Windows Live" clId="Web-{D3A8B23D-2D50-CD63-04CB-7AC6B87FE15B}" dt="2025-01-20T15:33:49.320" v="20" actId="14100"/>
          <ac:spMkLst>
            <pc:docMk/>
            <pc:sldMk cId="3804854690" sldId="311"/>
            <ac:spMk id="10" creationId="{2601811A-8DA7-3526-9AFD-84EC515D9547}"/>
          </ac:spMkLst>
        </pc:spChg>
        <pc:spChg chg="add del">
          <ac:chgData name="Anwarul Haque" userId="c42b00c47f99e330" providerId="Windows Live" clId="Web-{D3A8B23D-2D50-CD63-04CB-7AC6B87FE15B}" dt="2025-01-20T15:43:46.421" v="61"/>
          <ac:spMkLst>
            <pc:docMk/>
            <pc:sldMk cId="3804854690" sldId="311"/>
            <ac:spMk id="11" creationId="{E93DFC73-3B15-8F89-41B2-2615F95C5955}"/>
          </ac:spMkLst>
        </pc:spChg>
        <pc:spChg chg="add mod">
          <ac:chgData name="Anwarul Haque" userId="c42b00c47f99e330" providerId="Windows Live" clId="Web-{D3A8B23D-2D50-CD63-04CB-7AC6B87FE15B}" dt="2025-01-20T15:48:23.181" v="119" actId="20577"/>
          <ac:spMkLst>
            <pc:docMk/>
            <pc:sldMk cId="3804854690" sldId="311"/>
            <ac:spMk id="12" creationId="{4379427E-F188-ACE5-0AA3-14B0B2BB2A4C}"/>
          </ac:spMkLst>
        </pc:spChg>
        <pc:spChg chg="add del">
          <ac:chgData name="Anwarul Haque" userId="c42b00c47f99e330" providerId="Windows Live" clId="Web-{D3A8B23D-2D50-CD63-04CB-7AC6B87FE15B}" dt="2025-01-20T15:44:40.954" v="70"/>
          <ac:spMkLst>
            <pc:docMk/>
            <pc:sldMk cId="3804854690" sldId="311"/>
            <ac:spMk id="13" creationId="{1690DD89-6575-5F9D-24CF-784D738B1D53}"/>
          </ac:spMkLst>
        </pc:spChg>
        <pc:spChg chg="add mod">
          <ac:chgData name="Anwarul Haque" userId="c42b00c47f99e330" providerId="Windows Live" clId="Web-{D3A8B23D-2D50-CD63-04CB-7AC6B87FE15B}" dt="2025-01-20T16:07:14.097" v="191" actId="20577"/>
          <ac:spMkLst>
            <pc:docMk/>
            <pc:sldMk cId="3804854690" sldId="311"/>
            <ac:spMk id="14" creationId="{6F6BAE1B-DB78-B770-9621-F0100A919132}"/>
          </ac:spMkLst>
        </pc:spChg>
        <pc:spChg chg="add mod">
          <ac:chgData name="Anwarul Haque" userId="c42b00c47f99e330" providerId="Windows Live" clId="Web-{D3A8B23D-2D50-CD63-04CB-7AC6B87FE15B}" dt="2025-01-20T16:07:35.708" v="195" actId="1076"/>
          <ac:spMkLst>
            <pc:docMk/>
            <pc:sldMk cId="3804854690" sldId="311"/>
            <ac:spMk id="15" creationId="{B7D65801-146D-F683-3537-10D7C85A34CC}"/>
          </ac:spMkLst>
        </pc:spChg>
        <pc:spChg chg="add mod">
          <ac:chgData name="Anwarul Haque" userId="c42b00c47f99e330" providerId="Windows Live" clId="Web-{D3A8B23D-2D50-CD63-04CB-7AC6B87FE15B}" dt="2025-01-20T16:07:32.676" v="194" actId="1076"/>
          <ac:spMkLst>
            <pc:docMk/>
            <pc:sldMk cId="3804854690" sldId="311"/>
            <ac:spMk id="16" creationId="{D55CE352-EA93-B9BF-905C-B21DE354EA99}"/>
          </ac:spMkLst>
        </pc:spChg>
        <pc:spChg chg="add mod">
          <ac:chgData name="Anwarul Haque" userId="c42b00c47f99e330" providerId="Windows Live" clId="Web-{D3A8B23D-2D50-CD63-04CB-7AC6B87FE15B}" dt="2025-01-20T16:06:43.143" v="180" actId="20577"/>
          <ac:spMkLst>
            <pc:docMk/>
            <pc:sldMk cId="3804854690" sldId="311"/>
            <ac:spMk id="17" creationId="{EEB46B19-A40E-7E73-821F-FEED86B61C2F}"/>
          </ac:spMkLst>
        </pc:spChg>
        <pc:picChg chg="add mod">
          <ac:chgData name="Anwarul Haque" userId="c42b00c47f99e330" providerId="Windows Live" clId="Web-{D3A8B23D-2D50-CD63-04CB-7AC6B87FE15B}" dt="2025-01-20T15:56:04.307" v="146" actId="1076"/>
          <ac:picMkLst>
            <pc:docMk/>
            <pc:sldMk cId="3804854690" sldId="311"/>
            <ac:picMk id="8" creationId="{9E57BD84-7FC8-9FB4-AC32-D002C66D6397}"/>
          </ac:picMkLst>
        </pc:picChg>
        <pc:picChg chg="add del mod">
          <ac:chgData name="Anwarul Haque" userId="c42b00c47f99e330" providerId="Windows Live" clId="Web-{D3A8B23D-2D50-CD63-04CB-7AC6B87FE15B}" dt="2025-01-20T16:08:03.334" v="196"/>
          <ac:picMkLst>
            <pc:docMk/>
            <pc:sldMk cId="3804854690" sldId="311"/>
            <ac:picMk id="18" creationId="{082B8E6F-8F73-3F65-BE77-B632679CC8FD}"/>
          </ac:picMkLst>
        </pc:picChg>
        <pc:picChg chg="add mod">
          <ac:chgData name="Anwarul Haque" userId="c42b00c47f99e330" providerId="Windows Live" clId="Web-{D3A8B23D-2D50-CD63-04CB-7AC6B87FE15B}" dt="2025-01-20T15:55:58.119" v="145" actId="1076"/>
          <ac:picMkLst>
            <pc:docMk/>
            <pc:sldMk cId="3804854690" sldId="311"/>
            <ac:picMk id="19" creationId="{CB0EEB35-26F5-5025-0F2D-775939699209}"/>
          </ac:picMkLst>
        </pc:picChg>
        <pc:picChg chg="add del mod modCrop">
          <ac:chgData name="Anwarul Haque" userId="c42b00c47f99e330" providerId="Windows Live" clId="Web-{D3A8B23D-2D50-CD63-04CB-7AC6B87FE15B}" dt="2025-01-20T16:11:33.294" v="217"/>
          <ac:picMkLst>
            <pc:docMk/>
            <pc:sldMk cId="3804854690" sldId="311"/>
            <ac:picMk id="20" creationId="{6221E598-A5C6-9101-F286-62504D0642E4}"/>
          </ac:picMkLst>
        </pc:picChg>
        <pc:picChg chg="add mod modCrop">
          <ac:chgData name="Anwarul Haque" userId="c42b00c47f99e330" providerId="Windows Live" clId="Web-{D3A8B23D-2D50-CD63-04CB-7AC6B87FE15B}" dt="2025-01-20T16:12:50.485" v="227"/>
          <ac:picMkLst>
            <pc:docMk/>
            <pc:sldMk cId="3804854690" sldId="311"/>
            <ac:picMk id="21" creationId="{5A684F5D-8E0D-2D2F-89F4-184673A7233B}"/>
          </ac:picMkLst>
        </pc:picChg>
        <pc:cxnChg chg="add del mod">
          <ac:chgData name="Anwarul Haque" userId="c42b00c47f99e330" providerId="Windows Live" clId="Web-{D3A8B23D-2D50-CD63-04CB-7AC6B87FE15B}" dt="2025-01-20T15:34:10.571" v="26"/>
          <ac:cxnSpMkLst>
            <pc:docMk/>
            <pc:sldMk cId="3804854690" sldId="311"/>
            <ac:cxnSpMk id="7" creationId="{2F07F8E7-6B0B-1E84-553E-52D6D9843E7F}"/>
          </ac:cxnSpMkLst>
        </pc:cxnChg>
      </pc:sldChg>
      <pc:sldChg chg="addSp delSp modSp new">
        <pc:chgData name="Anwarul Haque" userId="c42b00c47f99e330" providerId="Windows Live" clId="Web-{D3A8B23D-2D50-CD63-04CB-7AC6B87FE15B}" dt="2025-01-20T16:36:09.380" v="381" actId="1076"/>
        <pc:sldMkLst>
          <pc:docMk/>
          <pc:sldMk cId="327539690" sldId="312"/>
        </pc:sldMkLst>
        <pc:spChg chg="mod">
          <ac:chgData name="Anwarul Haque" userId="c42b00c47f99e330" providerId="Windows Live" clId="Web-{D3A8B23D-2D50-CD63-04CB-7AC6B87FE15B}" dt="2025-01-20T16:33:05.295" v="371" actId="1076"/>
          <ac:spMkLst>
            <pc:docMk/>
            <pc:sldMk cId="327539690" sldId="312"/>
            <ac:spMk id="2" creationId="{5FB9CCF4-68E5-B3BF-92D5-EB8B86E262B8}"/>
          </ac:spMkLst>
        </pc:spChg>
        <pc:spChg chg="mod">
          <ac:chgData name="Anwarul Haque" userId="c42b00c47f99e330" providerId="Windows Live" clId="Web-{D3A8B23D-2D50-CD63-04CB-7AC6B87FE15B}" dt="2025-01-20T16:33:19.686" v="372" actId="1076"/>
          <ac:spMkLst>
            <pc:docMk/>
            <pc:sldMk cId="327539690" sldId="312"/>
            <ac:spMk id="3" creationId="{B5E28535-2B19-A88E-2A96-076AC5335B0D}"/>
          </ac:spMkLst>
        </pc:spChg>
        <pc:spChg chg="del">
          <ac:chgData name="Anwarul Haque" userId="c42b00c47f99e330" providerId="Windows Live" clId="Web-{D3A8B23D-2D50-CD63-04CB-7AC6B87FE15B}" dt="2025-01-20T16:28:06.581" v="314"/>
          <ac:spMkLst>
            <pc:docMk/>
            <pc:sldMk cId="327539690" sldId="312"/>
            <ac:spMk id="4" creationId="{D5CD9989-21E6-AAE2-7DE0-8CFC23D0730F}"/>
          </ac:spMkLst>
        </pc:spChg>
        <pc:picChg chg="add mod modCrop">
          <ac:chgData name="Anwarul Haque" userId="c42b00c47f99e330" providerId="Windows Live" clId="Web-{D3A8B23D-2D50-CD63-04CB-7AC6B87FE15B}" dt="2025-01-20T16:36:09.380" v="381" actId="1076"/>
          <ac:picMkLst>
            <pc:docMk/>
            <pc:sldMk cId="327539690" sldId="312"/>
            <ac:picMk id="5" creationId="{7641AB7A-74D3-D688-11F7-0ADEC9CF147C}"/>
          </ac:picMkLst>
        </pc:picChg>
      </pc:sldChg>
      <pc:sldChg chg="addSp delSp modSp new">
        <pc:chgData name="Anwarul Haque" userId="c42b00c47f99e330" providerId="Windows Live" clId="Web-{D3A8B23D-2D50-CD63-04CB-7AC6B87FE15B}" dt="2025-01-20T16:48:28.986" v="472"/>
        <pc:sldMkLst>
          <pc:docMk/>
          <pc:sldMk cId="101867142" sldId="313"/>
        </pc:sldMkLst>
        <pc:spChg chg="mod">
          <ac:chgData name="Anwarul Haque" userId="c42b00c47f99e330" providerId="Windows Live" clId="Web-{D3A8B23D-2D50-CD63-04CB-7AC6B87FE15B}" dt="2025-01-20T16:45:46.386" v="458" actId="1076"/>
          <ac:spMkLst>
            <pc:docMk/>
            <pc:sldMk cId="101867142" sldId="313"/>
            <ac:spMk id="2" creationId="{72073800-DEEC-719B-E5BA-8F62C7AFF9AF}"/>
          </ac:spMkLst>
        </pc:spChg>
        <pc:spChg chg="mod">
          <ac:chgData name="Anwarul Haque" userId="c42b00c47f99e330" providerId="Windows Live" clId="Web-{D3A8B23D-2D50-CD63-04CB-7AC6B87FE15B}" dt="2025-01-20T16:45:15.947" v="453" actId="1076"/>
          <ac:spMkLst>
            <pc:docMk/>
            <pc:sldMk cId="101867142" sldId="313"/>
            <ac:spMk id="3" creationId="{38AB7598-2C60-9240-F9CB-694FD7EFB989}"/>
          </ac:spMkLst>
        </pc:spChg>
        <pc:spChg chg="del">
          <ac:chgData name="Anwarul Haque" userId="c42b00c47f99e330" providerId="Windows Live" clId="Web-{D3A8B23D-2D50-CD63-04CB-7AC6B87FE15B}" dt="2025-01-20T16:36:14.802" v="382"/>
          <ac:spMkLst>
            <pc:docMk/>
            <pc:sldMk cId="101867142" sldId="313"/>
            <ac:spMk id="4" creationId="{97E669D3-0A42-8380-2E41-3383D67A0E29}"/>
          </ac:spMkLst>
        </pc:spChg>
        <pc:picChg chg="add mod">
          <ac:chgData name="Anwarul Haque" userId="c42b00c47f99e330" providerId="Windows Live" clId="Web-{D3A8B23D-2D50-CD63-04CB-7AC6B87FE15B}" dt="2025-01-20T16:48:28.986" v="472"/>
          <ac:picMkLst>
            <pc:docMk/>
            <pc:sldMk cId="101867142" sldId="313"/>
            <ac:picMk id="5" creationId="{52CAAC41-03D9-61F4-B630-A87B74B5AB09}"/>
          </ac:picMkLst>
        </pc:picChg>
      </pc:sldChg>
      <pc:sldChg chg="addSp delSp modSp new ord">
        <pc:chgData name="Anwarul Haque" userId="c42b00c47f99e330" providerId="Windows Live" clId="Web-{D3A8B23D-2D50-CD63-04CB-7AC6B87FE15B}" dt="2025-01-20T17:07:05.543" v="554" actId="1076"/>
        <pc:sldMkLst>
          <pc:docMk/>
          <pc:sldMk cId="1838155333" sldId="314"/>
        </pc:sldMkLst>
        <pc:spChg chg="mod">
          <ac:chgData name="Anwarul Haque" userId="c42b00c47f99e330" providerId="Windows Live" clId="Web-{D3A8B23D-2D50-CD63-04CB-7AC6B87FE15B}" dt="2025-01-20T17:07:05.543" v="554" actId="1076"/>
          <ac:spMkLst>
            <pc:docMk/>
            <pc:sldMk cId="1838155333" sldId="314"/>
            <ac:spMk id="2" creationId="{80D24144-B1D3-8AB2-7522-B7F7F65E91D6}"/>
          </ac:spMkLst>
        </pc:spChg>
        <pc:spChg chg="mod">
          <ac:chgData name="Anwarul Haque" userId="c42b00c47f99e330" providerId="Windows Live" clId="Web-{D3A8B23D-2D50-CD63-04CB-7AC6B87FE15B}" dt="2025-01-20T17:03:41.598" v="537" actId="1076"/>
          <ac:spMkLst>
            <pc:docMk/>
            <pc:sldMk cId="1838155333" sldId="314"/>
            <ac:spMk id="3" creationId="{C9649B8C-3F30-20BA-E288-8D59E7F90B22}"/>
          </ac:spMkLst>
        </pc:spChg>
        <pc:spChg chg="del">
          <ac:chgData name="Anwarul Haque" userId="c42b00c47f99e330" providerId="Windows Live" clId="Web-{D3A8B23D-2D50-CD63-04CB-7AC6B87FE15B}" dt="2025-01-20T16:56:36.910" v="492"/>
          <ac:spMkLst>
            <pc:docMk/>
            <pc:sldMk cId="1838155333" sldId="314"/>
            <ac:spMk id="4" creationId="{35519EEE-0509-7C9C-DCC2-4BDFF11D8053}"/>
          </ac:spMkLst>
        </pc:spChg>
        <pc:spChg chg="add mod">
          <ac:chgData name="Anwarul Haque" userId="c42b00c47f99e330" providerId="Windows Live" clId="Web-{D3A8B23D-2D50-CD63-04CB-7AC6B87FE15B}" dt="2025-01-20T17:06:51.058" v="551" actId="1076"/>
          <ac:spMkLst>
            <pc:docMk/>
            <pc:sldMk cId="1838155333" sldId="314"/>
            <ac:spMk id="6" creationId="{706761C2-34F2-1693-E321-71B6540050F8}"/>
          </ac:spMkLst>
        </pc:spChg>
        <pc:spChg chg="add mod">
          <ac:chgData name="Anwarul Haque" userId="c42b00c47f99e330" providerId="Windows Live" clId="Web-{D3A8B23D-2D50-CD63-04CB-7AC6B87FE15B}" dt="2025-01-20T17:06:47.074" v="550" actId="1076"/>
          <ac:spMkLst>
            <pc:docMk/>
            <pc:sldMk cId="1838155333" sldId="314"/>
            <ac:spMk id="8" creationId="{979F5A81-DDEA-E2D7-B856-3ABEF4AB2F5D}"/>
          </ac:spMkLst>
        </pc:spChg>
      </pc:sldChg>
      <pc:sldChg chg="addSp delSp modSp new">
        <pc:chgData name="Anwarul Haque" userId="c42b00c47f99e330" providerId="Windows Live" clId="Web-{D3A8B23D-2D50-CD63-04CB-7AC6B87FE15B}" dt="2025-01-20T16:54:12.686" v="488" actId="14100"/>
        <pc:sldMkLst>
          <pc:docMk/>
          <pc:sldMk cId="294451383" sldId="315"/>
        </pc:sldMkLst>
        <pc:spChg chg="del mod">
          <ac:chgData name="Anwarul Haque" userId="c42b00c47f99e330" providerId="Windows Live" clId="Web-{D3A8B23D-2D50-CD63-04CB-7AC6B87FE15B}" dt="2025-01-20T16:15:12.459" v="248"/>
          <ac:spMkLst>
            <pc:docMk/>
            <pc:sldMk cId="294451383" sldId="315"/>
            <ac:spMk id="2" creationId="{E46D6C65-4994-B4C0-AF9C-314490D359D1}"/>
          </ac:spMkLst>
        </pc:spChg>
        <pc:spChg chg="mod">
          <ac:chgData name="Anwarul Haque" userId="c42b00c47f99e330" providerId="Windows Live" clId="Web-{D3A8B23D-2D50-CD63-04CB-7AC6B87FE15B}" dt="2025-01-20T16:26:55.016" v="313" actId="1076"/>
          <ac:spMkLst>
            <pc:docMk/>
            <pc:sldMk cId="294451383" sldId="315"/>
            <ac:spMk id="3" creationId="{23E0193A-DF97-4BAA-D5B2-A96507B8F0B9}"/>
          </ac:spMkLst>
        </pc:spChg>
        <pc:spChg chg="del">
          <ac:chgData name="Anwarul Haque" userId="c42b00c47f99e330" providerId="Windows Live" clId="Web-{D3A8B23D-2D50-CD63-04CB-7AC6B87FE15B}" dt="2025-01-20T16:14:31.020" v="242"/>
          <ac:spMkLst>
            <pc:docMk/>
            <pc:sldMk cId="294451383" sldId="315"/>
            <ac:spMk id="4" creationId="{20C0C83F-8828-84E9-A43C-5F8C950B9AA6}"/>
          </ac:spMkLst>
        </pc:spChg>
        <pc:spChg chg="add del mod">
          <ac:chgData name="Anwarul Haque" userId="c42b00c47f99e330" providerId="Windows Live" clId="Web-{D3A8B23D-2D50-CD63-04CB-7AC6B87FE15B}" dt="2025-01-20T16:14:49.661" v="246"/>
          <ac:spMkLst>
            <pc:docMk/>
            <pc:sldMk cId="294451383" sldId="315"/>
            <ac:spMk id="5" creationId="{9FB00ACC-BC37-B6D2-61F0-E75DE06E6CE8}"/>
          </ac:spMkLst>
        </pc:spChg>
        <pc:spChg chg="add mod">
          <ac:chgData name="Anwarul Haque" userId="c42b00c47f99e330" providerId="Windows Live" clId="Web-{D3A8B23D-2D50-CD63-04CB-7AC6B87FE15B}" dt="2025-01-20T16:26:37.312" v="310" actId="1076"/>
          <ac:spMkLst>
            <pc:docMk/>
            <pc:sldMk cId="294451383" sldId="315"/>
            <ac:spMk id="6" creationId="{A522A45D-DA6D-7F7F-8AAF-A29E402B135D}"/>
          </ac:spMkLst>
        </pc:spChg>
        <pc:spChg chg="add mod">
          <ac:chgData name="Anwarul Haque" userId="c42b00c47f99e330" providerId="Windows Live" clId="Web-{D3A8B23D-2D50-CD63-04CB-7AC6B87FE15B}" dt="2025-01-20T16:26:40.578" v="311" actId="1076"/>
          <ac:spMkLst>
            <pc:docMk/>
            <pc:sldMk cId="294451383" sldId="315"/>
            <ac:spMk id="7" creationId="{D234BBF5-2F72-5A14-F0C4-3A9904F11FE0}"/>
          </ac:spMkLst>
        </pc:spChg>
        <pc:spChg chg="add del">
          <ac:chgData name="Anwarul Haque" userId="c42b00c47f99e330" providerId="Windows Live" clId="Web-{D3A8B23D-2D50-CD63-04CB-7AC6B87FE15B}" dt="2025-01-20T16:19:54.454" v="252"/>
          <ac:spMkLst>
            <pc:docMk/>
            <pc:sldMk cId="294451383" sldId="315"/>
            <ac:spMk id="8" creationId="{70672578-D689-7D3F-55D5-3C88E75B0607}"/>
          </ac:spMkLst>
        </pc:spChg>
        <pc:spChg chg="add mod">
          <ac:chgData name="Anwarul Haque" userId="c42b00c47f99e330" providerId="Windows Live" clId="Web-{D3A8B23D-2D50-CD63-04CB-7AC6B87FE15B}" dt="2025-01-20T16:26:21.249" v="307" actId="1076"/>
          <ac:spMkLst>
            <pc:docMk/>
            <pc:sldMk cId="294451383" sldId="315"/>
            <ac:spMk id="9" creationId="{AC8F0BE3-499A-8CEF-757E-A033B009D1F5}"/>
          </ac:spMkLst>
        </pc:spChg>
        <pc:picChg chg="add mod modCrop">
          <ac:chgData name="Anwarul Haque" userId="c42b00c47f99e330" providerId="Windows Live" clId="Web-{D3A8B23D-2D50-CD63-04CB-7AC6B87FE15B}" dt="2025-01-20T16:54:02.702" v="486"/>
          <ac:picMkLst>
            <pc:docMk/>
            <pc:sldMk cId="294451383" sldId="315"/>
            <ac:picMk id="10" creationId="{DB2546A7-D8EE-F82C-1885-55BE5C04815F}"/>
          </ac:picMkLst>
        </pc:picChg>
        <pc:picChg chg="add mod modCrop">
          <ac:chgData name="Anwarul Haque" userId="c42b00c47f99e330" providerId="Windows Live" clId="Web-{D3A8B23D-2D50-CD63-04CB-7AC6B87FE15B}" dt="2025-01-20T16:54:12.686" v="488" actId="14100"/>
          <ac:picMkLst>
            <pc:docMk/>
            <pc:sldMk cId="294451383" sldId="315"/>
            <ac:picMk id="11" creationId="{DDC5906B-7525-538B-8442-2239C1E266A7}"/>
          </ac:picMkLst>
        </pc:picChg>
      </pc:sldChg>
    </pc:docChg>
  </pc:docChgLst>
  <pc:docChgLst>
    <pc:chgData name="Anwarul Haque" userId="c42b00c47f99e330" providerId="Windows Live" clId="Web-{5B5F5FB1-299F-9E93-77A7-3675DBE5663D}"/>
    <pc:docChg chg="addSld delSld modSld sldOrd">
      <pc:chgData name="Anwarul Haque" userId="c42b00c47f99e330" providerId="Windows Live" clId="Web-{5B5F5FB1-299F-9E93-77A7-3675DBE5663D}" dt="2025-01-20T08:42:56.721" v="850" actId="1076"/>
      <pc:docMkLst>
        <pc:docMk/>
      </pc:docMkLst>
      <pc:sldChg chg="del">
        <pc:chgData name="Anwarul Haque" userId="c42b00c47f99e330" providerId="Windows Live" clId="Web-{5B5F5FB1-299F-9E93-77A7-3675DBE5663D}" dt="2025-01-20T08:28:57.326" v="693"/>
        <pc:sldMkLst>
          <pc:docMk/>
          <pc:sldMk cId="0" sldId="256"/>
        </pc:sldMkLst>
      </pc:sldChg>
      <pc:sldChg chg="del">
        <pc:chgData name="Anwarul Haque" userId="c42b00c47f99e330" providerId="Windows Live" clId="Web-{5B5F5FB1-299F-9E93-77A7-3675DBE5663D}" dt="2025-01-20T08:28:13.436" v="692"/>
        <pc:sldMkLst>
          <pc:docMk/>
          <pc:sldMk cId="0" sldId="257"/>
        </pc:sldMkLst>
      </pc:sldChg>
      <pc:sldChg chg="del">
        <pc:chgData name="Anwarul Haque" userId="c42b00c47f99e330" providerId="Windows Live" clId="Web-{5B5F5FB1-299F-9E93-77A7-3675DBE5663D}" dt="2025-01-20T08:28:11.467" v="691"/>
        <pc:sldMkLst>
          <pc:docMk/>
          <pc:sldMk cId="0" sldId="258"/>
        </pc:sldMkLst>
      </pc:sldChg>
      <pc:sldChg chg="del">
        <pc:chgData name="Anwarul Haque" userId="c42b00c47f99e330" providerId="Windows Live" clId="Web-{5B5F5FB1-299F-9E93-77A7-3675DBE5663D}" dt="2025-01-20T08:28:09.154" v="690"/>
        <pc:sldMkLst>
          <pc:docMk/>
          <pc:sldMk cId="0" sldId="259"/>
        </pc:sldMkLst>
      </pc:sldChg>
      <pc:sldChg chg="del">
        <pc:chgData name="Anwarul Haque" userId="c42b00c47f99e330" providerId="Windows Live" clId="Web-{5B5F5FB1-299F-9E93-77A7-3675DBE5663D}" dt="2025-01-20T08:28:05.467" v="689"/>
        <pc:sldMkLst>
          <pc:docMk/>
          <pc:sldMk cId="0" sldId="260"/>
        </pc:sldMkLst>
      </pc:sldChg>
      <pc:sldChg chg="addSp delSp modSp ord">
        <pc:chgData name="Anwarul Haque" userId="c42b00c47f99e330" providerId="Windows Live" clId="Web-{5B5F5FB1-299F-9E93-77A7-3675DBE5663D}" dt="2025-01-20T08:14:31.681" v="611" actId="20577"/>
        <pc:sldMkLst>
          <pc:docMk/>
          <pc:sldMk cId="0" sldId="261"/>
        </pc:sldMkLst>
        <pc:spChg chg="mod">
          <ac:chgData name="Anwarul Haque" userId="c42b00c47f99e330" providerId="Windows Live" clId="Web-{5B5F5FB1-299F-9E93-77A7-3675DBE5663D}" dt="2025-01-20T08:14:07.431" v="594" actId="1076"/>
          <ac:spMkLst>
            <pc:docMk/>
            <pc:sldMk cId="0" sldId="261"/>
            <ac:spMk id="1510" creationId="{00000000-0000-0000-0000-000000000000}"/>
          </ac:spMkLst>
        </pc:spChg>
        <pc:spChg chg="del mod">
          <ac:chgData name="Anwarul Haque" userId="c42b00c47f99e330" providerId="Windows Live" clId="Web-{5B5F5FB1-299F-9E93-77A7-3675DBE5663D}" dt="2025-01-20T08:05:02.085" v="485"/>
          <ac:spMkLst>
            <pc:docMk/>
            <pc:sldMk cId="0" sldId="261"/>
            <ac:spMk id="1511" creationId="{00000000-0000-0000-0000-000000000000}"/>
          </ac:spMkLst>
        </pc:spChg>
        <pc:spChg chg="mod">
          <ac:chgData name="Anwarul Haque" userId="c42b00c47f99e330" providerId="Windows Live" clId="Web-{5B5F5FB1-299F-9E93-77A7-3675DBE5663D}" dt="2025-01-20T08:14:31.681" v="611" actId="20577"/>
          <ac:spMkLst>
            <pc:docMk/>
            <pc:sldMk cId="0" sldId="261"/>
            <ac:spMk id="1512" creationId="{00000000-0000-0000-0000-000000000000}"/>
          </ac:spMkLst>
        </pc:spChg>
        <pc:picChg chg="add mod">
          <ac:chgData name="Anwarul Haque" userId="c42b00c47f99e330" providerId="Windows Live" clId="Web-{5B5F5FB1-299F-9E93-77A7-3675DBE5663D}" dt="2025-01-20T08:13:50.415" v="593" actId="1076"/>
          <ac:picMkLst>
            <pc:docMk/>
            <pc:sldMk cId="0" sldId="261"/>
            <ac:picMk id="2" creationId="{A4E73B2B-69FA-9762-040D-5130396AF06F}"/>
          </ac:picMkLst>
        </pc:picChg>
      </pc:sldChg>
      <pc:sldChg chg="addSp delSp modSp">
        <pc:chgData name="Anwarul Haque" userId="c42b00c47f99e330" providerId="Windows Live" clId="Web-{5B5F5FB1-299F-9E93-77A7-3675DBE5663D}" dt="2025-01-20T08:03:24.803" v="475" actId="14100"/>
        <pc:sldMkLst>
          <pc:docMk/>
          <pc:sldMk cId="0" sldId="262"/>
        </pc:sldMkLst>
        <pc:spChg chg="add del mod">
          <ac:chgData name="Anwarul Haque" userId="c42b00c47f99e330" providerId="Windows Live" clId="Web-{5B5F5FB1-299F-9E93-77A7-3675DBE5663D}" dt="2025-01-20T07:02:30.737" v="18"/>
          <ac:spMkLst>
            <pc:docMk/>
            <pc:sldMk cId="0" sldId="262"/>
            <ac:spMk id="3" creationId="{DA4ED57A-1E64-7948-A6C3-E6B3AF36174F}"/>
          </ac:spMkLst>
        </pc:spChg>
        <pc:spChg chg="mod">
          <ac:chgData name="Anwarul Haque" userId="c42b00c47f99e330" providerId="Windows Live" clId="Web-{5B5F5FB1-299F-9E93-77A7-3675DBE5663D}" dt="2025-01-20T08:02:56.943" v="471" actId="20577"/>
          <ac:spMkLst>
            <pc:docMk/>
            <pc:sldMk cId="0" sldId="262"/>
            <ac:spMk id="1517" creationId="{00000000-0000-0000-0000-000000000000}"/>
          </ac:spMkLst>
        </pc:spChg>
        <pc:spChg chg="mod">
          <ac:chgData name="Anwarul Haque" userId="c42b00c47f99e330" providerId="Windows Live" clId="Web-{5B5F5FB1-299F-9E93-77A7-3675DBE5663D}" dt="2025-01-20T08:03:14.553" v="473" actId="1076"/>
          <ac:spMkLst>
            <pc:docMk/>
            <pc:sldMk cId="0" sldId="262"/>
            <ac:spMk id="1518" creationId="{00000000-0000-0000-0000-000000000000}"/>
          </ac:spMkLst>
        </pc:spChg>
        <pc:picChg chg="add mod">
          <ac:chgData name="Anwarul Haque" userId="c42b00c47f99e330" providerId="Windows Live" clId="Web-{5B5F5FB1-299F-9E93-77A7-3675DBE5663D}" dt="2025-01-20T08:03:24.803" v="475" actId="14100"/>
          <ac:picMkLst>
            <pc:docMk/>
            <pc:sldMk cId="0" sldId="262"/>
            <ac:picMk id="4" creationId="{CFCC306A-B2CE-C11F-7C92-62083CABECC6}"/>
          </ac:picMkLst>
        </pc:picChg>
        <pc:picChg chg="del mod">
          <ac:chgData name="Anwarul Haque" userId="c42b00c47f99e330" providerId="Windows Live" clId="Web-{5B5F5FB1-299F-9E93-77A7-3675DBE5663D}" dt="2025-01-20T07:02:22.268" v="17"/>
          <ac:picMkLst>
            <pc:docMk/>
            <pc:sldMk cId="0" sldId="262"/>
            <ac:picMk id="1519" creationId="{00000000-0000-0000-0000-000000000000}"/>
          </ac:picMkLst>
        </pc:picChg>
      </pc:sldChg>
      <pc:sldChg chg="del ord">
        <pc:chgData name="Anwarul Haque" userId="c42b00c47f99e330" providerId="Windows Live" clId="Web-{5B5F5FB1-299F-9E93-77A7-3675DBE5663D}" dt="2025-01-20T08:29:16.998" v="697"/>
        <pc:sldMkLst>
          <pc:docMk/>
          <pc:sldMk cId="0" sldId="263"/>
        </pc:sldMkLst>
      </pc:sldChg>
      <pc:sldChg chg="addSp delSp modSp">
        <pc:chgData name="Anwarul Haque" userId="c42b00c47f99e330" providerId="Windows Live" clId="Web-{5B5F5FB1-299F-9E93-77A7-3675DBE5663D}" dt="2025-01-20T08:04:37.928" v="481" actId="1076"/>
        <pc:sldMkLst>
          <pc:docMk/>
          <pc:sldMk cId="0" sldId="264"/>
        </pc:sldMkLst>
        <pc:spChg chg="add mod">
          <ac:chgData name="Anwarul Haque" userId="c42b00c47f99e330" providerId="Windows Live" clId="Web-{5B5F5FB1-299F-9E93-77A7-3675DBE5663D}" dt="2025-01-20T08:04:11.053" v="480" actId="1076"/>
          <ac:spMkLst>
            <pc:docMk/>
            <pc:sldMk cId="0" sldId="264"/>
            <ac:spMk id="15" creationId="{5E861AD4-D0DA-0092-ED97-028FF270EA18}"/>
          </ac:spMkLst>
        </pc:spChg>
        <pc:spChg chg="add del">
          <ac:chgData name="Anwarul Haque" userId="c42b00c47f99e330" providerId="Windows Live" clId="Web-{5B5F5FB1-299F-9E93-77A7-3675DBE5663D}" dt="2025-01-20T07:55:57.129" v="410"/>
          <ac:spMkLst>
            <pc:docMk/>
            <pc:sldMk cId="0" sldId="264"/>
            <ac:spMk id="16" creationId="{C4A88F4F-5F9F-0A07-E8F4-9969B42CF6BB}"/>
          </ac:spMkLst>
        </pc:spChg>
        <pc:spChg chg="add mod">
          <ac:chgData name="Anwarul Haque" userId="c42b00c47f99e330" providerId="Windows Live" clId="Web-{5B5F5FB1-299F-9E93-77A7-3675DBE5663D}" dt="2025-01-20T08:04:37.928" v="481" actId="1076"/>
          <ac:spMkLst>
            <pc:docMk/>
            <pc:sldMk cId="0" sldId="264"/>
            <ac:spMk id="17" creationId="{A296D7CF-CDDC-9284-CFF1-F6B864214B0B}"/>
          </ac:spMkLst>
        </pc:spChg>
        <pc:spChg chg="mod">
          <ac:chgData name="Anwarul Haque" userId="c42b00c47f99e330" providerId="Windows Live" clId="Web-{5B5F5FB1-299F-9E93-77A7-3675DBE5663D}" dt="2025-01-20T08:02:42.490" v="470" actId="1076"/>
          <ac:spMkLst>
            <pc:docMk/>
            <pc:sldMk cId="0" sldId="264"/>
            <ac:spMk id="1550" creationId="{00000000-0000-0000-0000-000000000000}"/>
          </ac:spMkLst>
        </pc:spChg>
        <pc:spChg chg="mod">
          <ac:chgData name="Anwarul Haque" userId="c42b00c47f99e330" providerId="Windows Live" clId="Web-{5B5F5FB1-299F-9E93-77A7-3675DBE5663D}" dt="2025-01-20T07:50:26.861" v="370" actId="1076"/>
          <ac:spMkLst>
            <pc:docMk/>
            <pc:sldMk cId="0" sldId="264"/>
            <ac:spMk id="1551" creationId="{00000000-0000-0000-0000-000000000000}"/>
          </ac:spMkLst>
        </pc:spChg>
        <pc:spChg chg="mod">
          <ac:chgData name="Anwarul Haque" userId="c42b00c47f99e330" providerId="Windows Live" clId="Web-{5B5F5FB1-299F-9E93-77A7-3675DBE5663D}" dt="2025-01-20T07:59:14.551" v="456" actId="1076"/>
          <ac:spMkLst>
            <pc:docMk/>
            <pc:sldMk cId="0" sldId="264"/>
            <ac:spMk id="1552" creationId="{00000000-0000-0000-0000-000000000000}"/>
          </ac:spMkLst>
        </pc:spChg>
        <pc:spChg chg="mod">
          <ac:chgData name="Anwarul Haque" userId="c42b00c47f99e330" providerId="Windows Live" clId="Web-{5B5F5FB1-299F-9E93-77A7-3675DBE5663D}" dt="2025-01-20T07:55:18.581" v="403" actId="1076"/>
          <ac:spMkLst>
            <pc:docMk/>
            <pc:sldMk cId="0" sldId="264"/>
            <ac:spMk id="1553" creationId="{00000000-0000-0000-0000-000000000000}"/>
          </ac:spMkLst>
        </pc:spChg>
        <pc:spChg chg="mod">
          <ac:chgData name="Anwarul Haque" userId="c42b00c47f99e330" providerId="Windows Live" clId="Web-{5B5F5FB1-299F-9E93-77A7-3675DBE5663D}" dt="2025-01-20T07:47:47.673" v="352" actId="1076"/>
          <ac:spMkLst>
            <pc:docMk/>
            <pc:sldMk cId="0" sldId="264"/>
            <ac:spMk id="1554" creationId="{00000000-0000-0000-0000-000000000000}"/>
          </ac:spMkLst>
        </pc:spChg>
        <pc:spChg chg="mod">
          <ac:chgData name="Anwarul Haque" userId="c42b00c47f99e330" providerId="Windows Live" clId="Web-{5B5F5FB1-299F-9E93-77A7-3675DBE5663D}" dt="2025-01-20T07:59:02.723" v="454" actId="1076"/>
          <ac:spMkLst>
            <pc:docMk/>
            <pc:sldMk cId="0" sldId="264"/>
            <ac:spMk id="1555" creationId="{00000000-0000-0000-0000-000000000000}"/>
          </ac:spMkLst>
        </pc:spChg>
        <pc:spChg chg="mod">
          <ac:chgData name="Anwarul Haque" userId="c42b00c47f99e330" providerId="Windows Live" clId="Web-{5B5F5FB1-299F-9E93-77A7-3675DBE5663D}" dt="2025-01-20T07:54:42.722" v="400" actId="1076"/>
          <ac:spMkLst>
            <pc:docMk/>
            <pc:sldMk cId="0" sldId="264"/>
            <ac:spMk id="1556" creationId="{00000000-0000-0000-0000-000000000000}"/>
          </ac:spMkLst>
        </pc:spChg>
        <pc:grpChg chg="add del mod">
          <ac:chgData name="Anwarul Haque" userId="c42b00c47f99e330" providerId="Windows Live" clId="Web-{5B5F5FB1-299F-9E93-77A7-3675DBE5663D}" dt="2025-01-20T07:36:28.419" v="245"/>
          <ac:grpSpMkLst>
            <pc:docMk/>
            <pc:sldMk cId="0" sldId="264"/>
            <ac:grpSpMk id="3" creationId="{56B48BA3-91AE-3D2B-CA20-26CED64EDF0C}"/>
          </ac:grpSpMkLst>
        </pc:grpChg>
        <pc:grpChg chg="del mod">
          <ac:chgData name="Anwarul Haque" userId="c42b00c47f99e330" providerId="Windows Live" clId="Web-{5B5F5FB1-299F-9E93-77A7-3675DBE5663D}" dt="2025-01-20T07:41:52.515" v="280"/>
          <ac:grpSpMkLst>
            <pc:docMk/>
            <pc:sldMk cId="0" sldId="264"/>
            <ac:grpSpMk id="1557" creationId="{00000000-0000-0000-0000-000000000000}"/>
          </ac:grpSpMkLst>
        </pc:grpChg>
        <pc:grpChg chg="del mod">
          <ac:chgData name="Anwarul Haque" userId="c42b00c47f99e330" providerId="Windows Live" clId="Web-{5B5F5FB1-299F-9E93-77A7-3675DBE5663D}" dt="2025-01-20T07:35:39.091" v="235"/>
          <ac:grpSpMkLst>
            <pc:docMk/>
            <pc:sldMk cId="0" sldId="264"/>
            <ac:grpSpMk id="1563" creationId="{00000000-0000-0000-0000-000000000000}"/>
          </ac:grpSpMkLst>
        </pc:grpChg>
        <pc:grpChg chg="del mod">
          <ac:chgData name="Anwarul Haque" userId="c42b00c47f99e330" providerId="Windows Live" clId="Web-{5B5F5FB1-299F-9E93-77A7-3675DBE5663D}" dt="2025-01-20T07:35:33.497" v="233"/>
          <ac:grpSpMkLst>
            <pc:docMk/>
            <pc:sldMk cId="0" sldId="264"/>
            <ac:grpSpMk id="1570" creationId="{00000000-0000-0000-0000-000000000000}"/>
          </ac:grpSpMkLst>
        </pc:grpChg>
        <pc:picChg chg="add del mod">
          <ac:chgData name="Anwarul Haque" userId="c42b00c47f99e330" providerId="Windows Live" clId="Web-{5B5F5FB1-299F-9E93-77A7-3675DBE5663D}" dt="2025-01-20T07:30:13.198" v="223"/>
          <ac:picMkLst>
            <pc:docMk/>
            <pc:sldMk cId="0" sldId="264"/>
            <ac:picMk id="2" creationId="{455BB136-99D7-5097-792A-B0DAF23C0AAD}"/>
          </ac:picMkLst>
        </pc:picChg>
        <pc:picChg chg="add mod">
          <ac:chgData name="Anwarul Haque" userId="c42b00c47f99e330" providerId="Windows Live" clId="Web-{5B5F5FB1-299F-9E93-77A7-3675DBE5663D}" dt="2025-01-20T08:03:31.678" v="476" actId="1076"/>
          <ac:picMkLst>
            <pc:docMk/>
            <pc:sldMk cId="0" sldId="264"/>
            <ac:picMk id="9" creationId="{7D181F4F-DB2F-F6B0-8FD2-FD807C94A09C}"/>
          </ac:picMkLst>
        </pc:picChg>
        <pc:picChg chg="add mod">
          <ac:chgData name="Anwarul Haque" userId="c42b00c47f99e330" providerId="Windows Live" clId="Web-{5B5F5FB1-299F-9E93-77A7-3675DBE5663D}" dt="2025-01-20T08:03:55.272" v="479" actId="1076"/>
          <ac:picMkLst>
            <pc:docMk/>
            <pc:sldMk cId="0" sldId="264"/>
            <ac:picMk id="10" creationId="{36A59D64-3CBA-3E25-A9A3-FA3C7B9945C8}"/>
          </ac:picMkLst>
        </pc:picChg>
        <pc:picChg chg="add mod">
          <ac:chgData name="Anwarul Haque" userId="c42b00c47f99e330" providerId="Windows Live" clId="Web-{5B5F5FB1-299F-9E93-77A7-3675DBE5663D}" dt="2025-01-20T07:58:57.629" v="453" actId="1076"/>
          <ac:picMkLst>
            <pc:docMk/>
            <pc:sldMk cId="0" sldId="264"/>
            <ac:picMk id="11" creationId="{30EED198-60BE-6B7C-E4E0-7F9043783A1A}"/>
          </ac:picMkLst>
        </pc:picChg>
        <pc:picChg chg="add del mod">
          <ac:chgData name="Anwarul Haque" userId="c42b00c47f99e330" providerId="Windows Live" clId="Web-{5B5F5FB1-299F-9E93-77A7-3675DBE5663D}" dt="2025-01-20T07:38:22.232" v="264"/>
          <ac:picMkLst>
            <pc:docMk/>
            <pc:sldMk cId="0" sldId="264"/>
            <ac:picMk id="12" creationId="{F438D167-31D0-3A6A-2DDE-5DE32DB00661}"/>
          </ac:picMkLst>
        </pc:picChg>
        <pc:picChg chg="add del mod">
          <ac:chgData name="Anwarul Haque" userId="c42b00c47f99e330" providerId="Windows Live" clId="Web-{5B5F5FB1-299F-9E93-77A7-3675DBE5663D}" dt="2025-01-20T07:40:13.077" v="271"/>
          <ac:picMkLst>
            <pc:docMk/>
            <pc:sldMk cId="0" sldId="264"/>
            <ac:picMk id="13" creationId="{089466B7-AD56-7B64-6372-0E88D2E0EC20}"/>
          </ac:picMkLst>
        </pc:picChg>
        <pc:picChg chg="add mod">
          <ac:chgData name="Anwarul Haque" userId="c42b00c47f99e330" providerId="Windows Live" clId="Web-{5B5F5FB1-299F-9E93-77A7-3675DBE5663D}" dt="2025-01-20T08:03:35.943" v="477" actId="1076"/>
          <ac:picMkLst>
            <pc:docMk/>
            <pc:sldMk cId="0" sldId="264"/>
            <ac:picMk id="14" creationId="{BECCB373-7731-291E-9B01-25FFA701CC57}"/>
          </ac:picMkLst>
        </pc:picChg>
      </pc:sldChg>
      <pc:sldChg chg="del">
        <pc:chgData name="Anwarul Haque" userId="c42b00c47f99e330" providerId="Windows Live" clId="Web-{5B5F5FB1-299F-9E93-77A7-3675DBE5663D}" dt="2025-01-20T08:29:04.951" v="694"/>
        <pc:sldMkLst>
          <pc:docMk/>
          <pc:sldMk cId="0" sldId="265"/>
        </pc:sldMkLst>
      </pc:sldChg>
      <pc:sldChg chg="del">
        <pc:chgData name="Anwarul Haque" userId="c42b00c47f99e330" providerId="Windows Live" clId="Web-{5B5F5FB1-299F-9E93-77A7-3675DBE5663D}" dt="2025-01-20T08:29:14.483" v="695"/>
        <pc:sldMkLst>
          <pc:docMk/>
          <pc:sldMk cId="0" sldId="266"/>
        </pc:sldMkLst>
      </pc:sldChg>
      <pc:sldChg chg="del">
        <pc:chgData name="Anwarul Haque" userId="c42b00c47f99e330" providerId="Windows Live" clId="Web-{5B5F5FB1-299F-9E93-77A7-3675DBE5663D}" dt="2025-01-20T08:29:15.795" v="696"/>
        <pc:sldMkLst>
          <pc:docMk/>
          <pc:sldMk cId="0" sldId="267"/>
        </pc:sldMkLst>
      </pc:sldChg>
      <pc:sldChg chg="del">
        <pc:chgData name="Anwarul Haque" userId="c42b00c47f99e330" providerId="Windows Live" clId="Web-{5B5F5FB1-299F-9E93-77A7-3675DBE5663D}" dt="2025-01-20T08:29:18.936" v="698"/>
        <pc:sldMkLst>
          <pc:docMk/>
          <pc:sldMk cId="0" sldId="268"/>
        </pc:sldMkLst>
      </pc:sldChg>
      <pc:sldChg chg="del">
        <pc:chgData name="Anwarul Haque" userId="c42b00c47f99e330" providerId="Windows Live" clId="Web-{5B5F5FB1-299F-9E93-77A7-3675DBE5663D}" dt="2025-01-20T08:29:19.030" v="699"/>
        <pc:sldMkLst>
          <pc:docMk/>
          <pc:sldMk cId="0" sldId="269"/>
        </pc:sldMkLst>
      </pc:sldChg>
      <pc:sldChg chg="del">
        <pc:chgData name="Anwarul Haque" userId="c42b00c47f99e330" providerId="Windows Live" clId="Web-{5B5F5FB1-299F-9E93-77A7-3675DBE5663D}" dt="2025-01-20T08:29:20.389" v="700"/>
        <pc:sldMkLst>
          <pc:docMk/>
          <pc:sldMk cId="0" sldId="270"/>
        </pc:sldMkLst>
      </pc:sldChg>
      <pc:sldChg chg="del">
        <pc:chgData name="Anwarul Haque" userId="c42b00c47f99e330" providerId="Windows Live" clId="Web-{5B5F5FB1-299F-9E93-77A7-3675DBE5663D}" dt="2025-01-20T08:29:20.498" v="701"/>
        <pc:sldMkLst>
          <pc:docMk/>
          <pc:sldMk cId="0" sldId="271"/>
        </pc:sldMkLst>
      </pc:sldChg>
      <pc:sldChg chg="del">
        <pc:chgData name="Anwarul Haque" userId="c42b00c47f99e330" providerId="Windows Live" clId="Web-{5B5F5FB1-299F-9E93-77A7-3675DBE5663D}" dt="2025-01-20T08:29:20.952" v="702"/>
        <pc:sldMkLst>
          <pc:docMk/>
          <pc:sldMk cId="0" sldId="272"/>
        </pc:sldMkLst>
      </pc:sldChg>
      <pc:sldChg chg="del">
        <pc:chgData name="Anwarul Haque" userId="c42b00c47f99e330" providerId="Windows Live" clId="Web-{5B5F5FB1-299F-9E93-77A7-3675DBE5663D}" dt="2025-01-20T08:29:21.530" v="703"/>
        <pc:sldMkLst>
          <pc:docMk/>
          <pc:sldMk cId="0" sldId="273"/>
        </pc:sldMkLst>
      </pc:sldChg>
      <pc:sldChg chg="del">
        <pc:chgData name="Anwarul Haque" userId="c42b00c47f99e330" providerId="Windows Live" clId="Web-{5B5F5FB1-299F-9E93-77A7-3675DBE5663D}" dt="2025-01-20T08:29:22.061" v="704"/>
        <pc:sldMkLst>
          <pc:docMk/>
          <pc:sldMk cId="0" sldId="274"/>
        </pc:sldMkLst>
      </pc:sldChg>
      <pc:sldChg chg="del">
        <pc:chgData name="Anwarul Haque" userId="c42b00c47f99e330" providerId="Windows Live" clId="Web-{5B5F5FB1-299F-9E93-77A7-3675DBE5663D}" dt="2025-01-20T08:29:22.514" v="705"/>
        <pc:sldMkLst>
          <pc:docMk/>
          <pc:sldMk cId="0" sldId="275"/>
        </pc:sldMkLst>
      </pc:sldChg>
      <pc:sldChg chg="del">
        <pc:chgData name="Anwarul Haque" userId="c42b00c47f99e330" providerId="Windows Live" clId="Web-{5B5F5FB1-299F-9E93-77A7-3675DBE5663D}" dt="2025-01-20T08:29:23.061" v="706"/>
        <pc:sldMkLst>
          <pc:docMk/>
          <pc:sldMk cId="0" sldId="276"/>
        </pc:sldMkLst>
      </pc:sldChg>
      <pc:sldChg chg="del">
        <pc:chgData name="Anwarul Haque" userId="c42b00c47f99e330" providerId="Windows Live" clId="Web-{5B5F5FB1-299F-9E93-77A7-3675DBE5663D}" dt="2025-01-20T08:29:24.358" v="707"/>
        <pc:sldMkLst>
          <pc:docMk/>
          <pc:sldMk cId="0" sldId="277"/>
        </pc:sldMkLst>
      </pc:sldChg>
      <pc:sldChg chg="del">
        <pc:chgData name="Anwarul Haque" userId="c42b00c47f99e330" providerId="Windows Live" clId="Web-{5B5F5FB1-299F-9E93-77A7-3675DBE5663D}" dt="2025-01-20T08:29:24.811" v="708"/>
        <pc:sldMkLst>
          <pc:docMk/>
          <pc:sldMk cId="0" sldId="278"/>
        </pc:sldMkLst>
      </pc:sldChg>
      <pc:sldChg chg="del">
        <pc:chgData name="Anwarul Haque" userId="c42b00c47f99e330" providerId="Windows Live" clId="Web-{5B5F5FB1-299F-9E93-77A7-3675DBE5663D}" dt="2025-01-20T08:29:25.280" v="709"/>
        <pc:sldMkLst>
          <pc:docMk/>
          <pc:sldMk cId="0" sldId="279"/>
        </pc:sldMkLst>
      </pc:sldChg>
      <pc:sldChg chg="del">
        <pc:chgData name="Anwarul Haque" userId="c42b00c47f99e330" providerId="Windows Live" clId="Web-{5B5F5FB1-299F-9E93-77A7-3675DBE5663D}" dt="2025-01-20T08:29:26.248" v="710"/>
        <pc:sldMkLst>
          <pc:docMk/>
          <pc:sldMk cId="0" sldId="280"/>
        </pc:sldMkLst>
      </pc:sldChg>
      <pc:sldChg chg="del">
        <pc:chgData name="Anwarul Haque" userId="c42b00c47f99e330" providerId="Windows Live" clId="Web-{5B5F5FB1-299F-9E93-77A7-3675DBE5663D}" dt="2025-01-20T08:29:27.045" v="711"/>
        <pc:sldMkLst>
          <pc:docMk/>
          <pc:sldMk cId="0" sldId="281"/>
        </pc:sldMkLst>
      </pc:sldChg>
      <pc:sldChg chg="del">
        <pc:chgData name="Anwarul Haque" userId="c42b00c47f99e330" providerId="Windows Live" clId="Web-{5B5F5FB1-299F-9E93-77A7-3675DBE5663D}" dt="2025-01-20T08:29:30.670" v="712"/>
        <pc:sldMkLst>
          <pc:docMk/>
          <pc:sldMk cId="0" sldId="282"/>
        </pc:sldMkLst>
      </pc:sldChg>
      <pc:sldChg chg="del">
        <pc:chgData name="Anwarul Haque" userId="c42b00c47f99e330" providerId="Windows Live" clId="Web-{5B5F5FB1-299F-9E93-77A7-3675DBE5663D}" dt="2025-01-20T08:29:31.155" v="713"/>
        <pc:sldMkLst>
          <pc:docMk/>
          <pc:sldMk cId="0" sldId="283"/>
        </pc:sldMkLst>
      </pc:sldChg>
      <pc:sldChg chg="del">
        <pc:chgData name="Anwarul Haque" userId="c42b00c47f99e330" providerId="Windows Live" clId="Web-{5B5F5FB1-299F-9E93-77A7-3675DBE5663D}" dt="2025-01-20T08:29:31.295" v="714"/>
        <pc:sldMkLst>
          <pc:docMk/>
          <pc:sldMk cId="0" sldId="284"/>
        </pc:sldMkLst>
      </pc:sldChg>
      <pc:sldChg chg="del">
        <pc:chgData name="Anwarul Haque" userId="c42b00c47f99e330" providerId="Windows Live" clId="Web-{5B5F5FB1-299F-9E93-77A7-3675DBE5663D}" dt="2025-01-20T08:29:31.327" v="715"/>
        <pc:sldMkLst>
          <pc:docMk/>
          <pc:sldMk cId="0" sldId="285"/>
        </pc:sldMkLst>
      </pc:sldChg>
      <pc:sldChg chg="del">
        <pc:chgData name="Anwarul Haque" userId="c42b00c47f99e330" providerId="Windows Live" clId="Web-{5B5F5FB1-299F-9E93-77A7-3675DBE5663D}" dt="2025-01-20T08:29:31.358" v="716"/>
        <pc:sldMkLst>
          <pc:docMk/>
          <pc:sldMk cId="0" sldId="286"/>
        </pc:sldMkLst>
      </pc:sldChg>
      <pc:sldChg chg="del">
        <pc:chgData name="Anwarul Haque" userId="c42b00c47f99e330" providerId="Windows Live" clId="Web-{5B5F5FB1-299F-9E93-77A7-3675DBE5663D}" dt="2025-01-20T08:29:31.795" v="717"/>
        <pc:sldMkLst>
          <pc:docMk/>
          <pc:sldMk cId="0" sldId="287"/>
        </pc:sldMkLst>
      </pc:sldChg>
      <pc:sldChg chg="del">
        <pc:chgData name="Anwarul Haque" userId="c42b00c47f99e330" providerId="Windows Live" clId="Web-{5B5F5FB1-299F-9E93-77A7-3675DBE5663D}" dt="2025-01-20T08:29:32.545" v="718"/>
        <pc:sldMkLst>
          <pc:docMk/>
          <pc:sldMk cId="0" sldId="288"/>
        </pc:sldMkLst>
      </pc:sldChg>
      <pc:sldChg chg="del">
        <pc:chgData name="Anwarul Haque" userId="c42b00c47f99e330" providerId="Windows Live" clId="Web-{5B5F5FB1-299F-9E93-77A7-3675DBE5663D}" dt="2025-01-20T08:29:33.077" v="719"/>
        <pc:sldMkLst>
          <pc:docMk/>
          <pc:sldMk cId="0" sldId="289"/>
        </pc:sldMkLst>
      </pc:sldChg>
      <pc:sldChg chg="del">
        <pc:chgData name="Anwarul Haque" userId="c42b00c47f99e330" providerId="Windows Live" clId="Web-{5B5F5FB1-299F-9E93-77A7-3675DBE5663D}" dt="2025-01-20T08:29:33.592" v="720"/>
        <pc:sldMkLst>
          <pc:docMk/>
          <pc:sldMk cId="0" sldId="290"/>
        </pc:sldMkLst>
      </pc:sldChg>
      <pc:sldChg chg="del">
        <pc:chgData name="Anwarul Haque" userId="c42b00c47f99e330" providerId="Windows Live" clId="Web-{5B5F5FB1-299F-9E93-77A7-3675DBE5663D}" dt="2025-01-20T08:29:34.311" v="721"/>
        <pc:sldMkLst>
          <pc:docMk/>
          <pc:sldMk cId="0" sldId="291"/>
        </pc:sldMkLst>
      </pc:sldChg>
      <pc:sldChg chg="del">
        <pc:chgData name="Anwarul Haque" userId="c42b00c47f99e330" providerId="Windows Live" clId="Web-{5B5F5FB1-299F-9E93-77A7-3675DBE5663D}" dt="2025-01-20T08:29:35.108" v="722"/>
        <pc:sldMkLst>
          <pc:docMk/>
          <pc:sldMk cId="0" sldId="292"/>
        </pc:sldMkLst>
      </pc:sldChg>
      <pc:sldChg chg="del">
        <pc:chgData name="Anwarul Haque" userId="c42b00c47f99e330" providerId="Windows Live" clId="Web-{5B5F5FB1-299F-9E93-77A7-3675DBE5663D}" dt="2025-01-20T08:29:35.624" v="723"/>
        <pc:sldMkLst>
          <pc:docMk/>
          <pc:sldMk cId="0" sldId="293"/>
        </pc:sldMkLst>
      </pc:sldChg>
      <pc:sldChg chg="del">
        <pc:chgData name="Anwarul Haque" userId="c42b00c47f99e330" providerId="Windows Live" clId="Web-{5B5F5FB1-299F-9E93-77A7-3675DBE5663D}" dt="2025-01-20T08:29:36.592" v="724"/>
        <pc:sldMkLst>
          <pc:docMk/>
          <pc:sldMk cId="0" sldId="294"/>
        </pc:sldMkLst>
      </pc:sldChg>
      <pc:sldChg chg="del">
        <pc:chgData name="Anwarul Haque" userId="c42b00c47f99e330" providerId="Windows Live" clId="Web-{5B5F5FB1-299F-9E93-77A7-3675DBE5663D}" dt="2025-01-20T08:29:37.717" v="725"/>
        <pc:sldMkLst>
          <pc:docMk/>
          <pc:sldMk cId="0" sldId="295"/>
        </pc:sldMkLst>
      </pc:sldChg>
      <pc:sldChg chg="del">
        <pc:chgData name="Anwarul Haque" userId="c42b00c47f99e330" providerId="Windows Live" clId="Web-{5B5F5FB1-299F-9E93-77A7-3675DBE5663D}" dt="2025-01-20T08:29:39.686" v="726"/>
        <pc:sldMkLst>
          <pc:docMk/>
          <pc:sldMk cId="0" sldId="296"/>
        </pc:sldMkLst>
      </pc:sldChg>
      <pc:sldChg chg="del">
        <pc:chgData name="Anwarul Haque" userId="c42b00c47f99e330" providerId="Windows Live" clId="Web-{5B5F5FB1-299F-9E93-77A7-3675DBE5663D}" dt="2025-01-20T08:29:51.983" v="727"/>
        <pc:sldMkLst>
          <pc:docMk/>
          <pc:sldMk cId="0" sldId="297"/>
        </pc:sldMkLst>
      </pc:sldChg>
      <pc:sldChg chg="del">
        <pc:chgData name="Anwarul Haque" userId="c42b00c47f99e330" providerId="Windows Live" clId="Web-{5B5F5FB1-299F-9E93-77A7-3675DBE5663D}" dt="2025-01-20T08:29:59.811" v="728"/>
        <pc:sldMkLst>
          <pc:docMk/>
          <pc:sldMk cId="0" sldId="298"/>
        </pc:sldMkLst>
      </pc:sldChg>
      <pc:sldChg chg="del">
        <pc:chgData name="Anwarul Haque" userId="c42b00c47f99e330" providerId="Windows Live" clId="Web-{5B5F5FB1-299F-9E93-77A7-3675DBE5663D}" dt="2025-01-20T08:30:05.296" v="729"/>
        <pc:sldMkLst>
          <pc:docMk/>
          <pc:sldMk cId="0" sldId="299"/>
        </pc:sldMkLst>
      </pc:sldChg>
      <pc:sldChg chg="del">
        <pc:chgData name="Anwarul Haque" userId="c42b00c47f99e330" providerId="Windows Live" clId="Web-{5B5F5FB1-299F-9E93-77A7-3675DBE5663D}" dt="2025-01-20T08:30:12.874" v="730"/>
        <pc:sldMkLst>
          <pc:docMk/>
          <pc:sldMk cId="0" sldId="300"/>
        </pc:sldMkLst>
      </pc:sldChg>
      <pc:sldChg chg="del">
        <pc:chgData name="Anwarul Haque" userId="c42b00c47f99e330" providerId="Windows Live" clId="Web-{5B5F5FB1-299F-9E93-77A7-3675DBE5663D}" dt="2025-01-20T08:30:21.014" v="731"/>
        <pc:sldMkLst>
          <pc:docMk/>
          <pc:sldMk cId="0" sldId="301"/>
        </pc:sldMkLst>
      </pc:sldChg>
      <pc:sldChg chg="del">
        <pc:chgData name="Anwarul Haque" userId="c42b00c47f99e330" providerId="Windows Live" clId="Web-{5B5F5FB1-299F-9E93-77A7-3675DBE5663D}" dt="2025-01-20T08:30:41.296" v="732"/>
        <pc:sldMkLst>
          <pc:docMk/>
          <pc:sldMk cId="0" sldId="302"/>
        </pc:sldMkLst>
      </pc:sldChg>
      <pc:sldChg chg="del">
        <pc:chgData name="Anwarul Haque" userId="c42b00c47f99e330" providerId="Windows Live" clId="Web-{5B5F5FB1-299F-9E93-77A7-3675DBE5663D}" dt="2025-01-20T08:30:42.436" v="733"/>
        <pc:sldMkLst>
          <pc:docMk/>
          <pc:sldMk cId="0" sldId="303"/>
        </pc:sldMkLst>
      </pc:sldChg>
      <pc:sldChg chg="del">
        <pc:chgData name="Anwarul Haque" userId="c42b00c47f99e330" providerId="Windows Live" clId="Web-{5B5F5FB1-299F-9E93-77A7-3675DBE5663D}" dt="2025-01-20T08:30:43.905" v="734"/>
        <pc:sldMkLst>
          <pc:docMk/>
          <pc:sldMk cId="0" sldId="304"/>
        </pc:sldMkLst>
      </pc:sldChg>
      <pc:sldChg chg="del">
        <pc:chgData name="Anwarul Haque" userId="c42b00c47f99e330" providerId="Windows Live" clId="Web-{5B5F5FB1-299F-9E93-77A7-3675DBE5663D}" dt="2025-01-20T08:30:44.827" v="735"/>
        <pc:sldMkLst>
          <pc:docMk/>
          <pc:sldMk cId="0" sldId="305"/>
        </pc:sldMkLst>
      </pc:sldChg>
      <pc:sldChg chg="del">
        <pc:chgData name="Anwarul Haque" userId="c42b00c47f99e330" providerId="Windows Live" clId="Web-{5B5F5FB1-299F-9E93-77A7-3675DBE5663D}" dt="2025-01-20T08:31:15.921" v="738"/>
        <pc:sldMkLst>
          <pc:docMk/>
          <pc:sldMk cId="0" sldId="306"/>
        </pc:sldMkLst>
      </pc:sldChg>
      <pc:sldChg chg="del">
        <pc:chgData name="Anwarul Haque" userId="c42b00c47f99e330" providerId="Windows Live" clId="Web-{5B5F5FB1-299F-9E93-77A7-3675DBE5663D}" dt="2025-01-20T08:31:09.780" v="736"/>
        <pc:sldMkLst>
          <pc:docMk/>
          <pc:sldMk cId="0" sldId="307"/>
        </pc:sldMkLst>
      </pc:sldChg>
      <pc:sldChg chg="del">
        <pc:chgData name="Anwarul Haque" userId="c42b00c47f99e330" providerId="Windows Live" clId="Web-{5B5F5FB1-299F-9E93-77A7-3675DBE5663D}" dt="2025-01-20T08:31:12.218" v="737"/>
        <pc:sldMkLst>
          <pc:docMk/>
          <pc:sldMk cId="0" sldId="308"/>
        </pc:sldMkLst>
      </pc:sldChg>
      <pc:sldChg chg="addSp delSp modSp new">
        <pc:chgData name="Anwarul Haque" userId="c42b00c47f99e330" providerId="Windows Live" clId="Web-{5B5F5FB1-299F-9E93-77A7-3675DBE5663D}" dt="2025-01-20T08:32:34.015" v="747" actId="1076"/>
        <pc:sldMkLst>
          <pc:docMk/>
          <pc:sldMk cId="467714127" sldId="309"/>
        </pc:sldMkLst>
        <pc:spChg chg="mod">
          <ac:chgData name="Anwarul Haque" userId="c42b00c47f99e330" providerId="Windows Live" clId="Web-{5B5F5FB1-299F-9E93-77A7-3675DBE5663D}" dt="2025-01-20T08:32:24.499" v="746" actId="1076"/>
          <ac:spMkLst>
            <pc:docMk/>
            <pc:sldMk cId="467714127" sldId="309"/>
            <ac:spMk id="2" creationId="{24080F7C-4590-5710-0823-6C04E622EFA4}"/>
          </ac:spMkLst>
        </pc:spChg>
        <pc:spChg chg="mod">
          <ac:chgData name="Anwarul Haque" userId="c42b00c47f99e330" providerId="Windows Live" clId="Web-{5B5F5FB1-299F-9E93-77A7-3675DBE5663D}" dt="2025-01-20T08:32:34.015" v="747" actId="1076"/>
          <ac:spMkLst>
            <pc:docMk/>
            <pc:sldMk cId="467714127" sldId="309"/>
            <ac:spMk id="3" creationId="{38FE8521-F0DB-B60F-4811-A1C183F060C3}"/>
          </ac:spMkLst>
        </pc:spChg>
        <pc:spChg chg="del">
          <ac:chgData name="Anwarul Haque" userId="c42b00c47f99e330" providerId="Windows Live" clId="Web-{5B5F5FB1-299F-9E93-77A7-3675DBE5663D}" dt="2025-01-20T08:18:17.714" v="617"/>
          <ac:spMkLst>
            <pc:docMk/>
            <pc:sldMk cId="467714127" sldId="309"/>
            <ac:spMk id="4" creationId="{2725AC8C-3575-8CC3-14CF-B8B6D03971BA}"/>
          </ac:spMkLst>
        </pc:spChg>
        <pc:picChg chg="add mod">
          <ac:chgData name="Anwarul Haque" userId="c42b00c47f99e330" providerId="Windows Live" clId="Web-{5B5F5FB1-299F-9E93-77A7-3675DBE5663D}" dt="2025-01-20T08:32:10.218" v="744" actId="14100"/>
          <ac:picMkLst>
            <pc:docMk/>
            <pc:sldMk cId="467714127" sldId="309"/>
            <ac:picMk id="5" creationId="{C07E5C06-6B51-54C9-6762-40ADCC3ECB6D}"/>
          </ac:picMkLst>
        </pc:picChg>
      </pc:sldChg>
      <pc:sldChg chg="delSp modSp new">
        <pc:chgData name="Anwarul Haque" userId="c42b00c47f99e330" providerId="Windows Live" clId="Web-{5B5F5FB1-299F-9E93-77A7-3675DBE5663D}" dt="2025-01-20T08:42:56.721" v="850" actId="1076"/>
        <pc:sldMkLst>
          <pc:docMk/>
          <pc:sldMk cId="4224382430" sldId="310"/>
        </pc:sldMkLst>
        <pc:spChg chg="mod">
          <ac:chgData name="Anwarul Haque" userId="c42b00c47f99e330" providerId="Windows Live" clId="Web-{5B5F5FB1-299F-9E93-77A7-3675DBE5663D}" dt="2025-01-20T08:42:56.721" v="850" actId="1076"/>
          <ac:spMkLst>
            <pc:docMk/>
            <pc:sldMk cId="4224382430" sldId="310"/>
            <ac:spMk id="2" creationId="{F764A195-1409-EE8C-DD17-DC34ECC2ABE7}"/>
          </ac:spMkLst>
        </pc:spChg>
        <pc:spChg chg="del">
          <ac:chgData name="Anwarul Haque" userId="c42b00c47f99e330" providerId="Windows Live" clId="Web-{5B5F5FB1-299F-9E93-77A7-3675DBE5663D}" dt="2025-01-20T08:34:22.688" v="765"/>
          <ac:spMkLst>
            <pc:docMk/>
            <pc:sldMk cId="4224382430" sldId="310"/>
            <ac:spMk id="3" creationId="{861CB0AE-6491-CA6D-0AC3-2FB1B9F1E36E}"/>
          </ac:spMkLst>
        </pc:spChg>
        <pc:spChg chg="mod">
          <ac:chgData name="Anwarul Haque" userId="c42b00c47f99e330" providerId="Windows Live" clId="Web-{5B5F5FB1-299F-9E93-77A7-3675DBE5663D}" dt="2025-01-20T08:42:26.643" v="847" actId="1076"/>
          <ac:spMkLst>
            <pc:docMk/>
            <pc:sldMk cId="4224382430" sldId="310"/>
            <ac:spMk id="4" creationId="{86D3DA8A-00E0-53D4-6A4D-8C7017FBBD70}"/>
          </ac:spMkLst>
        </pc:spChg>
      </pc:sldChg>
    </pc:docChg>
  </pc:docChgLst>
  <pc:docChgLst>
    <pc:chgData name="Anwarul Haque" userId="c42b00c47f99e330" providerId="Windows Live" clId="Web-{4BC6DB7C-7D10-C6AF-2252-477770BE4321}"/>
    <pc:docChg chg="addSld delSld modSld">
      <pc:chgData name="Anwarul Haque" userId="c42b00c47f99e330" providerId="Windows Live" clId="Web-{4BC6DB7C-7D10-C6AF-2252-477770BE4321}" dt="2025-01-20T17:54:58.085" v="163"/>
      <pc:docMkLst>
        <pc:docMk/>
      </pc:docMkLst>
      <pc:sldChg chg="add">
        <pc:chgData name="Anwarul Haque" userId="c42b00c47f99e330" providerId="Windows Live" clId="Web-{4BC6DB7C-7D10-C6AF-2252-477770BE4321}" dt="2025-01-20T17:54:54.976" v="162"/>
        <pc:sldMkLst>
          <pc:docMk/>
          <pc:sldMk cId="0" sldId="268"/>
        </pc:sldMkLst>
      </pc:sldChg>
      <pc:sldChg chg="addSp modSp">
        <pc:chgData name="Anwarul Haque" userId="c42b00c47f99e330" providerId="Windows Live" clId="Web-{4BC6DB7C-7D10-C6AF-2252-477770BE4321}" dt="2025-01-20T17:11:02.568" v="16" actId="1076"/>
        <pc:sldMkLst>
          <pc:docMk/>
          <pc:sldMk cId="1838155333" sldId="314"/>
        </pc:sldMkLst>
        <pc:spChg chg="mod">
          <ac:chgData name="Anwarul Haque" userId="c42b00c47f99e330" providerId="Windows Live" clId="Web-{4BC6DB7C-7D10-C6AF-2252-477770BE4321}" dt="2025-01-20T17:10:53.552" v="15" actId="1076"/>
          <ac:spMkLst>
            <pc:docMk/>
            <pc:sldMk cId="1838155333" sldId="314"/>
            <ac:spMk id="2" creationId="{80D24144-B1D3-8AB2-7522-B7F7F65E91D6}"/>
          </ac:spMkLst>
        </pc:spChg>
        <pc:spChg chg="mod">
          <ac:chgData name="Anwarul Haque" userId="c42b00c47f99e330" providerId="Windows Live" clId="Web-{4BC6DB7C-7D10-C6AF-2252-477770BE4321}" dt="2025-01-20T17:10:42.693" v="13" actId="1076"/>
          <ac:spMkLst>
            <pc:docMk/>
            <pc:sldMk cId="1838155333" sldId="314"/>
            <ac:spMk id="3" creationId="{C9649B8C-3F30-20BA-E288-8D59E7F90B22}"/>
          </ac:spMkLst>
        </pc:spChg>
        <pc:spChg chg="mod">
          <ac:chgData name="Anwarul Haque" userId="c42b00c47f99e330" providerId="Windows Live" clId="Web-{4BC6DB7C-7D10-C6AF-2252-477770BE4321}" dt="2025-01-20T17:11:02.568" v="16" actId="1076"/>
          <ac:spMkLst>
            <pc:docMk/>
            <pc:sldMk cId="1838155333" sldId="314"/>
            <ac:spMk id="8" creationId="{979F5A81-DDEA-E2D7-B856-3ABEF4AB2F5D}"/>
          </ac:spMkLst>
        </pc:spChg>
        <pc:picChg chg="add mod">
          <ac:chgData name="Anwarul Haque" userId="c42b00c47f99e330" providerId="Windows Live" clId="Web-{4BC6DB7C-7D10-C6AF-2252-477770BE4321}" dt="2025-01-20T17:10:06.239" v="6"/>
          <ac:picMkLst>
            <pc:docMk/>
            <pc:sldMk cId="1838155333" sldId="314"/>
            <ac:picMk id="4" creationId="{60B827C0-5BAA-B4F7-4C1F-0123A04A8766}"/>
          </ac:picMkLst>
        </pc:picChg>
        <pc:picChg chg="add mod">
          <ac:chgData name="Anwarul Haque" userId="c42b00c47f99e330" providerId="Windows Live" clId="Web-{4BC6DB7C-7D10-C6AF-2252-477770BE4321}" dt="2025-01-20T17:10:34.427" v="12" actId="14100"/>
          <ac:picMkLst>
            <pc:docMk/>
            <pc:sldMk cId="1838155333" sldId="314"/>
            <ac:picMk id="5" creationId="{3F6A291A-DA87-6E5D-2781-36A650E8B8B5}"/>
          </ac:picMkLst>
        </pc:picChg>
      </pc:sldChg>
      <pc:sldChg chg="addSp delSp modSp new">
        <pc:chgData name="Anwarul Haque" userId="c42b00c47f99e330" providerId="Windows Live" clId="Web-{4BC6DB7C-7D10-C6AF-2252-477770BE4321}" dt="2025-01-20T17:50:28.583" v="150" actId="1076"/>
        <pc:sldMkLst>
          <pc:docMk/>
          <pc:sldMk cId="2733557905" sldId="316"/>
        </pc:sldMkLst>
        <pc:spChg chg="del">
          <ac:chgData name="Anwarul Haque" userId="c42b00c47f99e330" providerId="Windows Live" clId="Web-{4BC6DB7C-7D10-C6AF-2252-477770BE4321}" dt="2025-01-20T17:20:08.306" v="31"/>
          <ac:spMkLst>
            <pc:docMk/>
            <pc:sldMk cId="2733557905" sldId="316"/>
            <ac:spMk id="2" creationId="{3B83C9DA-E566-A60C-0EAE-D78669A963DA}"/>
          </ac:spMkLst>
        </pc:spChg>
        <pc:spChg chg="del mod">
          <ac:chgData name="Anwarul Haque" userId="c42b00c47f99e330" providerId="Windows Live" clId="Web-{4BC6DB7C-7D10-C6AF-2252-477770BE4321}" dt="2025-01-20T17:20:05.634" v="30"/>
          <ac:spMkLst>
            <pc:docMk/>
            <pc:sldMk cId="2733557905" sldId="316"/>
            <ac:spMk id="3" creationId="{A9CD82D4-961E-DCAE-37C6-64C1346E5153}"/>
          </ac:spMkLst>
        </pc:spChg>
        <pc:spChg chg="mod">
          <ac:chgData name="Anwarul Haque" userId="c42b00c47f99e330" providerId="Windows Live" clId="Web-{4BC6DB7C-7D10-C6AF-2252-477770BE4321}" dt="2025-01-20T17:19:57.868" v="24" actId="14100"/>
          <ac:spMkLst>
            <pc:docMk/>
            <pc:sldMk cId="2733557905" sldId="316"/>
            <ac:spMk id="4" creationId="{471C65AA-7D77-E4B8-FD7E-D8F2F596701E}"/>
          </ac:spMkLst>
        </pc:spChg>
        <pc:spChg chg="add mod">
          <ac:chgData name="Anwarul Haque" userId="c42b00c47f99e330" providerId="Windows Live" clId="Web-{4BC6DB7C-7D10-C6AF-2252-477770BE4321}" dt="2025-01-20T17:42:27.533" v="101" actId="14100"/>
          <ac:spMkLst>
            <pc:docMk/>
            <pc:sldMk cId="2733557905" sldId="316"/>
            <ac:spMk id="5" creationId="{AE93B19D-6A47-5979-DCC1-A2F3A3960096}"/>
          </ac:spMkLst>
        </pc:spChg>
        <pc:spChg chg="add mod">
          <ac:chgData name="Anwarul Haque" userId="c42b00c47f99e330" providerId="Windows Live" clId="Web-{4BC6DB7C-7D10-C6AF-2252-477770BE4321}" dt="2025-01-20T17:50:20.521" v="148" actId="1076"/>
          <ac:spMkLst>
            <pc:docMk/>
            <pc:sldMk cId="2733557905" sldId="316"/>
            <ac:spMk id="6" creationId="{130C60E7-159E-4D81-C877-76926738E2E3}"/>
          </ac:spMkLst>
        </pc:spChg>
        <pc:spChg chg="add mod">
          <ac:chgData name="Anwarul Haque" userId="c42b00c47f99e330" providerId="Windows Live" clId="Web-{4BC6DB7C-7D10-C6AF-2252-477770BE4321}" dt="2025-01-20T17:50:17.114" v="147" actId="1076"/>
          <ac:spMkLst>
            <pc:docMk/>
            <pc:sldMk cId="2733557905" sldId="316"/>
            <ac:spMk id="7" creationId="{DB006353-B1EB-379D-D2CE-BC67399E1126}"/>
          </ac:spMkLst>
        </pc:spChg>
        <pc:spChg chg="add mod">
          <ac:chgData name="Anwarul Haque" userId="c42b00c47f99e330" providerId="Windows Live" clId="Web-{4BC6DB7C-7D10-C6AF-2252-477770BE4321}" dt="2025-01-20T17:35:50.077" v="82" actId="20577"/>
          <ac:spMkLst>
            <pc:docMk/>
            <pc:sldMk cId="2733557905" sldId="316"/>
            <ac:spMk id="8" creationId="{29E6D65D-E226-FFBD-0096-697BDA4E8BA8}"/>
          </ac:spMkLst>
        </pc:spChg>
        <pc:spChg chg="add mod">
          <ac:chgData name="Anwarul Haque" userId="c42b00c47f99e330" providerId="Windows Live" clId="Web-{4BC6DB7C-7D10-C6AF-2252-477770BE4321}" dt="2025-01-20T17:42:17.549" v="100" actId="1076"/>
          <ac:spMkLst>
            <pc:docMk/>
            <pc:sldMk cId="2733557905" sldId="316"/>
            <ac:spMk id="9" creationId="{2A2C8403-22DF-CF13-26DF-1D1FF5E8F469}"/>
          </ac:spMkLst>
        </pc:spChg>
        <pc:spChg chg="add del mod">
          <ac:chgData name="Anwarul Haque" userId="c42b00c47f99e330" providerId="Windows Live" clId="Web-{4BC6DB7C-7D10-C6AF-2252-477770BE4321}" dt="2025-01-20T17:20:10.571" v="32"/>
          <ac:spMkLst>
            <pc:docMk/>
            <pc:sldMk cId="2733557905" sldId="316"/>
            <ac:spMk id="11" creationId="{08B8B74C-2EB9-88C1-4727-3E846158895D}"/>
          </ac:spMkLst>
        </pc:spChg>
        <pc:picChg chg="add mod">
          <ac:chgData name="Anwarul Haque" userId="c42b00c47f99e330" providerId="Windows Live" clId="Web-{4BC6DB7C-7D10-C6AF-2252-477770BE4321}" dt="2025-01-20T17:34:59.014" v="74"/>
          <ac:picMkLst>
            <pc:docMk/>
            <pc:sldMk cId="2733557905" sldId="316"/>
            <ac:picMk id="12" creationId="{AE1171B2-1B43-645A-DDE1-EF9A86D5AD66}"/>
          </ac:picMkLst>
        </pc:picChg>
        <pc:picChg chg="add mod">
          <ac:chgData name="Anwarul Haque" userId="c42b00c47f99e330" providerId="Windows Live" clId="Web-{4BC6DB7C-7D10-C6AF-2252-477770BE4321}" dt="2025-01-20T17:42:03.439" v="97" actId="1076"/>
          <ac:picMkLst>
            <pc:docMk/>
            <pc:sldMk cId="2733557905" sldId="316"/>
            <ac:picMk id="13" creationId="{B0769857-2310-BFE9-3B4D-FF002BF4B58D}"/>
          </ac:picMkLst>
        </pc:picChg>
        <pc:picChg chg="add mod">
          <ac:chgData name="Anwarul Haque" userId="c42b00c47f99e330" providerId="Windows Live" clId="Web-{4BC6DB7C-7D10-C6AF-2252-477770BE4321}" dt="2025-01-20T17:50:26.286" v="149" actId="1076"/>
          <ac:picMkLst>
            <pc:docMk/>
            <pc:sldMk cId="2733557905" sldId="316"/>
            <ac:picMk id="14" creationId="{975A291A-8A6C-81F8-E6F4-AD2A55DCBDD9}"/>
          </ac:picMkLst>
        </pc:picChg>
        <pc:picChg chg="add mod">
          <ac:chgData name="Anwarul Haque" userId="c42b00c47f99e330" providerId="Windows Live" clId="Web-{4BC6DB7C-7D10-C6AF-2252-477770BE4321}" dt="2025-01-20T17:50:28.583" v="150" actId="1076"/>
          <ac:picMkLst>
            <pc:docMk/>
            <pc:sldMk cId="2733557905" sldId="316"/>
            <ac:picMk id="15" creationId="{F1495956-AA69-ADBA-93BA-DBC0E80EC13B}"/>
          </ac:picMkLst>
        </pc:picChg>
      </pc:sldChg>
      <pc:sldChg chg="addSp delSp modSp new">
        <pc:chgData name="Anwarul Haque" userId="c42b00c47f99e330" providerId="Windows Live" clId="Web-{4BC6DB7C-7D10-C6AF-2252-477770BE4321}" dt="2025-01-20T17:53:12.116" v="158"/>
        <pc:sldMkLst>
          <pc:docMk/>
          <pc:sldMk cId="963696503" sldId="317"/>
        </pc:sldMkLst>
        <pc:spChg chg="del">
          <ac:chgData name="Anwarul Haque" userId="c42b00c47f99e330" providerId="Windows Live" clId="Web-{4BC6DB7C-7D10-C6AF-2252-477770BE4321}" dt="2025-01-20T17:52:58.756" v="155"/>
          <ac:spMkLst>
            <pc:docMk/>
            <pc:sldMk cId="963696503" sldId="317"/>
            <ac:spMk id="2" creationId="{EEE9D7CA-226F-ED62-9D88-4CD61E4FFC47}"/>
          </ac:spMkLst>
        </pc:spChg>
        <pc:spChg chg="mod">
          <ac:chgData name="Anwarul Haque" userId="c42b00c47f99e330" providerId="Windows Live" clId="Web-{4BC6DB7C-7D10-C6AF-2252-477770BE4321}" dt="2025-01-20T17:53:02.881" v="156" actId="20577"/>
          <ac:spMkLst>
            <pc:docMk/>
            <pc:sldMk cId="963696503" sldId="317"/>
            <ac:spMk id="3" creationId="{93CC3632-AF25-2B63-96FD-E985F191C904}"/>
          </ac:spMkLst>
        </pc:spChg>
        <pc:spChg chg="mod">
          <ac:chgData name="Anwarul Haque" userId="c42b00c47f99e330" providerId="Windows Live" clId="Web-{4BC6DB7C-7D10-C6AF-2252-477770BE4321}" dt="2025-01-20T17:52:52.569" v="154" actId="14100"/>
          <ac:spMkLst>
            <pc:docMk/>
            <pc:sldMk cId="963696503" sldId="317"/>
            <ac:spMk id="4" creationId="{91FF456F-199D-E221-E24E-457396747D67}"/>
          </ac:spMkLst>
        </pc:spChg>
        <pc:spChg chg="add">
          <ac:chgData name="Anwarul Haque" userId="c42b00c47f99e330" providerId="Windows Live" clId="Web-{4BC6DB7C-7D10-C6AF-2252-477770BE4321}" dt="2025-01-20T17:53:04.350" v="157"/>
          <ac:spMkLst>
            <pc:docMk/>
            <pc:sldMk cId="963696503" sldId="317"/>
            <ac:spMk id="5" creationId="{F0ED2449-31FD-22A0-3F2B-6FCE44E7069F}"/>
          </ac:spMkLst>
        </pc:spChg>
        <pc:spChg chg="add">
          <ac:chgData name="Anwarul Haque" userId="c42b00c47f99e330" providerId="Windows Live" clId="Web-{4BC6DB7C-7D10-C6AF-2252-477770BE4321}" dt="2025-01-20T17:53:04.350" v="157"/>
          <ac:spMkLst>
            <pc:docMk/>
            <pc:sldMk cId="963696503" sldId="317"/>
            <ac:spMk id="6" creationId="{68DF9E14-5E76-907C-52F3-A869A55A5100}"/>
          </ac:spMkLst>
        </pc:spChg>
        <pc:spChg chg="add">
          <ac:chgData name="Anwarul Haque" userId="c42b00c47f99e330" providerId="Windows Live" clId="Web-{4BC6DB7C-7D10-C6AF-2252-477770BE4321}" dt="2025-01-20T17:53:04.350" v="157"/>
          <ac:spMkLst>
            <pc:docMk/>
            <pc:sldMk cId="963696503" sldId="317"/>
            <ac:spMk id="7" creationId="{94E210E8-C142-2823-5223-A8BB159395B5}"/>
          </ac:spMkLst>
        </pc:spChg>
        <pc:spChg chg="add">
          <ac:chgData name="Anwarul Haque" userId="c42b00c47f99e330" providerId="Windows Live" clId="Web-{4BC6DB7C-7D10-C6AF-2252-477770BE4321}" dt="2025-01-20T17:53:04.350" v="157"/>
          <ac:spMkLst>
            <pc:docMk/>
            <pc:sldMk cId="963696503" sldId="317"/>
            <ac:spMk id="8" creationId="{52B9B4D5-476B-CE11-AA16-06118EF3F79A}"/>
          </ac:spMkLst>
        </pc:spChg>
        <pc:spChg chg="add">
          <ac:chgData name="Anwarul Haque" userId="c42b00c47f99e330" providerId="Windows Live" clId="Web-{4BC6DB7C-7D10-C6AF-2252-477770BE4321}" dt="2025-01-20T17:53:04.350" v="157"/>
          <ac:spMkLst>
            <pc:docMk/>
            <pc:sldMk cId="963696503" sldId="317"/>
            <ac:spMk id="9" creationId="{E2D3D451-76E5-F992-A129-59FC43104509}"/>
          </ac:spMkLst>
        </pc:spChg>
        <pc:spChg chg="add">
          <ac:chgData name="Anwarul Haque" userId="c42b00c47f99e330" providerId="Windows Live" clId="Web-{4BC6DB7C-7D10-C6AF-2252-477770BE4321}" dt="2025-01-20T17:53:04.350" v="157"/>
          <ac:spMkLst>
            <pc:docMk/>
            <pc:sldMk cId="963696503" sldId="317"/>
            <ac:spMk id="10" creationId="{5D0F63C5-210A-F98D-DB49-9D36D563FE21}"/>
          </ac:spMkLst>
        </pc:spChg>
        <pc:spChg chg="add del">
          <ac:chgData name="Anwarul Haque" userId="c42b00c47f99e330" providerId="Windows Live" clId="Web-{4BC6DB7C-7D10-C6AF-2252-477770BE4321}" dt="2025-01-20T17:53:12.116" v="158"/>
          <ac:spMkLst>
            <pc:docMk/>
            <pc:sldMk cId="963696503" sldId="317"/>
            <ac:spMk id="11" creationId="{6DA62F8F-EF75-326A-9B28-0D01C57F8F02}"/>
          </ac:spMkLst>
        </pc:spChg>
        <pc:spChg chg="add">
          <ac:chgData name="Anwarul Haque" userId="c42b00c47f99e330" providerId="Windows Live" clId="Web-{4BC6DB7C-7D10-C6AF-2252-477770BE4321}" dt="2025-01-20T17:53:04.350" v="157"/>
          <ac:spMkLst>
            <pc:docMk/>
            <pc:sldMk cId="963696503" sldId="317"/>
            <ac:spMk id="17" creationId="{1EF41825-B449-4718-9B43-785787E74E13}"/>
          </ac:spMkLst>
        </pc:spChg>
        <pc:spChg chg="add">
          <ac:chgData name="Anwarul Haque" userId="c42b00c47f99e330" providerId="Windows Live" clId="Web-{4BC6DB7C-7D10-C6AF-2252-477770BE4321}" dt="2025-01-20T17:53:04.350" v="157"/>
          <ac:spMkLst>
            <pc:docMk/>
            <pc:sldMk cId="963696503" sldId="317"/>
            <ac:spMk id="20" creationId="{FA621A0C-F4AD-6DD7-DDC6-310D2173B9C4}"/>
          </ac:spMkLst>
        </pc:spChg>
        <pc:spChg chg="add">
          <ac:chgData name="Anwarul Haque" userId="c42b00c47f99e330" providerId="Windows Live" clId="Web-{4BC6DB7C-7D10-C6AF-2252-477770BE4321}" dt="2025-01-20T17:53:04.350" v="157"/>
          <ac:spMkLst>
            <pc:docMk/>
            <pc:sldMk cId="963696503" sldId="317"/>
            <ac:spMk id="21" creationId="{234DABCB-C134-4E9F-5088-98A8F8E54594}"/>
          </ac:spMkLst>
        </pc:spChg>
      </pc:sldChg>
      <pc:sldChg chg="new del">
        <pc:chgData name="Anwarul Haque" userId="c42b00c47f99e330" providerId="Windows Live" clId="Web-{4BC6DB7C-7D10-C6AF-2252-477770BE4321}" dt="2025-01-20T17:54:58.085" v="163"/>
        <pc:sldMkLst>
          <pc:docMk/>
          <pc:sldMk cId="2300966166" sldId="318"/>
        </pc:sldMkLst>
      </pc:sldChg>
      <pc:sldChg chg="add del replId">
        <pc:chgData name="Anwarul Haque" userId="c42b00c47f99e330" providerId="Windows Live" clId="Web-{4BC6DB7C-7D10-C6AF-2252-477770BE4321}" dt="2025-01-20T17:54:37.679" v="161"/>
        <pc:sldMkLst>
          <pc:docMk/>
          <pc:sldMk cId="1561964826" sldId="319"/>
        </pc:sldMkLst>
      </pc:sldChg>
    </pc:docChg>
  </pc:docChgLst>
  <pc:docChgLst>
    <pc:chgData name="Anwarul Haque" userId="c42b00c47f99e330" providerId="Windows Live" clId="Web-{AA0E11BD-E39B-33F8-EBAB-769927D524F7}"/>
    <pc:docChg chg="addSld delSld modSld sldOrd">
      <pc:chgData name="Anwarul Haque" userId="c42b00c47f99e330" providerId="Windows Live" clId="Web-{AA0E11BD-E39B-33F8-EBAB-769927D524F7}" dt="2025-01-21T08:01:16.889" v="480" actId="20577"/>
      <pc:docMkLst>
        <pc:docMk/>
      </pc:docMkLst>
      <pc:sldChg chg="addSp delSp modSp add">
        <pc:chgData name="Anwarul Haque" userId="c42b00c47f99e330" providerId="Windows Live" clId="Web-{AA0E11BD-E39B-33F8-EBAB-769927D524F7}" dt="2025-01-21T06:24:13.590" v="132"/>
        <pc:sldMkLst>
          <pc:docMk/>
          <pc:sldMk cId="0" sldId="256"/>
        </pc:sldMkLst>
        <pc:spChg chg="del">
          <ac:chgData name="Anwarul Haque" userId="c42b00c47f99e330" providerId="Windows Live" clId="Web-{AA0E11BD-E39B-33F8-EBAB-769927D524F7}" dt="2025-01-21T06:20:06.678" v="103"/>
          <ac:spMkLst>
            <pc:docMk/>
            <pc:sldMk cId="0" sldId="256"/>
            <ac:spMk id="3" creationId="{3FFAEC02-B8EF-E318-807B-06EC36718D4B}"/>
          </ac:spMkLst>
        </pc:spChg>
        <pc:spChg chg="add">
          <ac:chgData name="Anwarul Haque" userId="c42b00c47f99e330" providerId="Windows Live" clId="Web-{AA0E11BD-E39B-33F8-EBAB-769927D524F7}" dt="2025-01-21T06:20:08.037" v="104"/>
          <ac:spMkLst>
            <pc:docMk/>
            <pc:sldMk cId="0" sldId="256"/>
            <ac:spMk id="4" creationId="{976AE43A-8C24-97BB-C7A7-7AF60C1C5309}"/>
          </ac:spMkLst>
        </pc:spChg>
        <pc:spChg chg="add mod">
          <ac:chgData name="Anwarul Haque" userId="c42b00c47f99e330" providerId="Windows Live" clId="Web-{AA0E11BD-E39B-33F8-EBAB-769927D524F7}" dt="2025-01-21T06:20:47.132" v="119" actId="1076"/>
          <ac:spMkLst>
            <pc:docMk/>
            <pc:sldMk cId="0" sldId="256"/>
            <ac:spMk id="6" creationId="{D552350E-9BA6-15CE-68DB-E17037A45F9B}"/>
          </ac:spMkLst>
        </pc:spChg>
        <pc:spChg chg="add mod">
          <ac:chgData name="Anwarul Haque" userId="c42b00c47f99e330" providerId="Windows Live" clId="Web-{AA0E11BD-E39B-33F8-EBAB-769927D524F7}" dt="2025-01-21T06:20:08.100" v="107"/>
          <ac:spMkLst>
            <pc:docMk/>
            <pc:sldMk cId="0" sldId="256"/>
            <ac:spMk id="10" creationId="{074F0A8E-E58D-1697-51CC-D4EA06F4BDA3}"/>
          </ac:spMkLst>
        </pc:spChg>
        <pc:spChg chg="add mod">
          <ac:chgData name="Anwarul Haque" userId="c42b00c47f99e330" providerId="Windows Live" clId="Web-{AA0E11BD-E39B-33F8-EBAB-769927D524F7}" dt="2025-01-21T06:22:50.729" v="126" actId="1076"/>
          <ac:spMkLst>
            <pc:docMk/>
            <pc:sldMk cId="0" sldId="256"/>
            <ac:spMk id="12" creationId="{0D43748B-A1E1-9817-EFCF-1E886433AEEA}"/>
          </ac:spMkLst>
        </pc:spChg>
        <pc:spChg chg="add mod">
          <ac:chgData name="Anwarul Haque" userId="c42b00c47f99e330" providerId="Windows Live" clId="Web-{AA0E11BD-E39B-33F8-EBAB-769927D524F7}" dt="2025-01-21T06:22:31.103" v="123" actId="1076"/>
          <ac:spMkLst>
            <pc:docMk/>
            <pc:sldMk cId="0" sldId="256"/>
            <ac:spMk id="14" creationId="{A4CCB261-E221-1B2E-F4E7-2E65D3D55F0C}"/>
          </ac:spMkLst>
        </pc:spChg>
        <pc:spChg chg="add mod">
          <ac:chgData name="Anwarul Haque" userId="c42b00c47f99e330" providerId="Windows Live" clId="Web-{AA0E11BD-E39B-33F8-EBAB-769927D524F7}" dt="2025-01-21T06:20:47.179" v="120" actId="1076"/>
          <ac:spMkLst>
            <pc:docMk/>
            <pc:sldMk cId="0" sldId="256"/>
            <ac:spMk id="16" creationId="{45EF3A6C-6023-5218-B6F1-43AA137392AE}"/>
          </ac:spMkLst>
        </pc:spChg>
        <pc:spChg chg="add mod">
          <ac:chgData name="Anwarul Haque" userId="c42b00c47f99e330" providerId="Windows Live" clId="Web-{AA0E11BD-E39B-33F8-EBAB-769927D524F7}" dt="2025-01-21T06:20:43.132" v="117" actId="1076"/>
          <ac:spMkLst>
            <pc:docMk/>
            <pc:sldMk cId="0" sldId="256"/>
            <ac:spMk id="18" creationId="{5A5EFF67-F9DC-DCE2-65F8-F6F54331F275}"/>
          </ac:spMkLst>
        </pc:spChg>
        <pc:spChg chg="add mod">
          <ac:chgData name="Anwarul Haque" userId="c42b00c47f99e330" providerId="Windows Live" clId="Web-{AA0E11BD-E39B-33F8-EBAB-769927D524F7}" dt="2025-01-21T06:22:50.620" v="124" actId="1076"/>
          <ac:spMkLst>
            <pc:docMk/>
            <pc:sldMk cId="0" sldId="256"/>
            <ac:spMk id="20" creationId="{C6A6D685-2FFA-F9A5-5D3C-E82DB4061230}"/>
          </ac:spMkLst>
        </pc:spChg>
        <pc:picChg chg="add mod">
          <ac:chgData name="Anwarul Haque" userId="c42b00c47f99e330" providerId="Windows Live" clId="Web-{AA0E11BD-E39B-33F8-EBAB-769927D524F7}" dt="2025-01-21T06:23:10.917" v="128" actId="1076"/>
          <ac:picMkLst>
            <pc:docMk/>
            <pc:sldMk cId="0" sldId="256"/>
            <ac:picMk id="8" creationId="{823001C2-C4D9-16C7-31A8-DC8212622006}"/>
          </ac:picMkLst>
        </pc:picChg>
        <pc:picChg chg="add mod">
          <ac:chgData name="Anwarul Haque" userId="c42b00c47f99e330" providerId="Windows Live" clId="Web-{AA0E11BD-E39B-33F8-EBAB-769927D524F7}" dt="2025-01-21T06:23:36.199" v="131" actId="1076"/>
          <ac:picMkLst>
            <pc:docMk/>
            <pc:sldMk cId="0" sldId="256"/>
            <ac:picMk id="22" creationId="{0AF80C45-7F61-E624-A6E3-3ED4E050303E}"/>
          </ac:picMkLst>
        </pc:picChg>
        <pc:picChg chg="add mod">
          <ac:chgData name="Anwarul Haque" userId="c42b00c47f99e330" providerId="Windows Live" clId="Web-{AA0E11BD-E39B-33F8-EBAB-769927D524F7}" dt="2025-01-21T06:24:13.590" v="132"/>
          <ac:picMkLst>
            <pc:docMk/>
            <pc:sldMk cId="0" sldId="256"/>
            <ac:picMk id="24" creationId="{CF8DC6B6-D540-F5AB-A044-543913AB0131}"/>
          </ac:picMkLst>
        </pc:picChg>
        <pc:cxnChg chg="del">
          <ac:chgData name="Anwarul Haque" userId="c42b00c47f99e330" providerId="Windows Live" clId="Web-{AA0E11BD-E39B-33F8-EBAB-769927D524F7}" dt="2025-01-21T06:20:42.554" v="115"/>
          <ac:cxnSpMkLst>
            <pc:docMk/>
            <pc:sldMk cId="0" sldId="256"/>
            <ac:cxnSpMk id="1458" creationId="{00000000-0000-0000-0000-000000000000}"/>
          </ac:cxnSpMkLst>
        </pc:cxnChg>
      </pc:sldChg>
      <pc:sldChg chg="addSp delSp modSp add">
        <pc:chgData name="Anwarul Haque" userId="c42b00c47f99e330" providerId="Windows Live" clId="Web-{AA0E11BD-E39B-33F8-EBAB-769927D524F7}" dt="2025-01-21T06:34:55.060" v="202" actId="1076"/>
        <pc:sldMkLst>
          <pc:docMk/>
          <pc:sldMk cId="0" sldId="259"/>
        </pc:sldMkLst>
        <pc:spChg chg="add mod">
          <ac:chgData name="Anwarul Haque" userId="c42b00c47f99e330" providerId="Windows Live" clId="Web-{AA0E11BD-E39B-33F8-EBAB-769927D524F7}" dt="2025-01-21T06:29:45.958" v="173" actId="1076"/>
          <ac:spMkLst>
            <pc:docMk/>
            <pc:sldMk cId="0" sldId="259"/>
            <ac:spMk id="3" creationId="{D0B7C45C-625B-C3B7-6CD8-5EE8643480BF}"/>
          </ac:spMkLst>
        </pc:spChg>
        <pc:spChg chg="del">
          <ac:chgData name="Anwarul Haque" userId="c42b00c47f99e330" providerId="Windows Live" clId="Web-{AA0E11BD-E39B-33F8-EBAB-769927D524F7}" dt="2025-01-21T06:28:25.753" v="151"/>
          <ac:spMkLst>
            <pc:docMk/>
            <pc:sldMk cId="0" sldId="259"/>
            <ac:spMk id="4" creationId="{C85713CF-2827-0CEF-B237-3442A00D781C}"/>
          </ac:spMkLst>
        </pc:spChg>
        <pc:spChg chg="del">
          <ac:chgData name="Anwarul Haque" userId="c42b00c47f99e330" providerId="Windows Live" clId="Web-{AA0E11BD-E39B-33F8-EBAB-769927D524F7}" dt="2025-01-21T06:28:25.706" v="150"/>
          <ac:spMkLst>
            <pc:docMk/>
            <pc:sldMk cId="0" sldId="259"/>
            <ac:spMk id="6" creationId="{EF90F3B7-C156-DC0F-A320-EF2FC6FA67B4}"/>
          </ac:spMkLst>
        </pc:spChg>
        <pc:spChg chg="add mod">
          <ac:chgData name="Anwarul Haque" userId="c42b00c47f99e330" providerId="Windows Live" clId="Web-{AA0E11BD-E39B-33F8-EBAB-769927D524F7}" dt="2025-01-21T06:34:33.575" v="200" actId="1076"/>
          <ac:spMkLst>
            <pc:docMk/>
            <pc:sldMk cId="0" sldId="259"/>
            <ac:spMk id="7" creationId="{DFED7AF1-344D-921C-F4EF-5BBD7FB182CA}"/>
          </ac:spMkLst>
        </pc:spChg>
        <pc:spChg chg="add mod">
          <ac:chgData name="Anwarul Haque" userId="c42b00c47f99e330" providerId="Windows Live" clId="Web-{AA0E11BD-E39B-33F8-EBAB-769927D524F7}" dt="2025-01-21T06:34:54.904" v="201" actId="1076"/>
          <ac:spMkLst>
            <pc:docMk/>
            <pc:sldMk cId="0" sldId="259"/>
            <ac:spMk id="9" creationId="{1A16F580-8396-C923-17EF-1FAD8599620B}"/>
          </ac:spMkLst>
        </pc:spChg>
        <pc:spChg chg="add mod">
          <ac:chgData name="Anwarul Haque" userId="c42b00c47f99e330" providerId="Windows Live" clId="Web-{AA0E11BD-E39B-33F8-EBAB-769927D524F7}" dt="2025-01-21T06:34:55.060" v="202" actId="1076"/>
          <ac:spMkLst>
            <pc:docMk/>
            <pc:sldMk cId="0" sldId="259"/>
            <ac:spMk id="11" creationId="{92ED0AC0-9CEF-298C-C611-C6EF0AD19D8B}"/>
          </ac:spMkLst>
        </pc:spChg>
        <pc:picChg chg="add mod">
          <ac:chgData name="Anwarul Haque" userId="c42b00c47f99e330" providerId="Windows Live" clId="Web-{AA0E11BD-E39B-33F8-EBAB-769927D524F7}" dt="2025-01-21T06:29:23.380" v="170" actId="14100"/>
          <ac:picMkLst>
            <pc:docMk/>
            <pc:sldMk cId="0" sldId="259"/>
            <ac:picMk id="13" creationId="{F96E43CE-D84C-8B64-136F-452E27167905}"/>
          </ac:picMkLst>
        </pc:picChg>
        <pc:picChg chg="add mod">
          <ac:chgData name="Anwarul Haque" userId="c42b00c47f99e330" providerId="Windows Live" clId="Web-{AA0E11BD-E39B-33F8-EBAB-769927D524F7}" dt="2025-01-21T06:29:29.974" v="172" actId="1076"/>
          <ac:picMkLst>
            <pc:docMk/>
            <pc:sldMk cId="0" sldId="259"/>
            <ac:picMk id="15" creationId="{C88CB2FF-6EE6-58E4-52F9-371F5779F5D1}"/>
          </ac:picMkLst>
        </pc:picChg>
      </pc:sldChg>
      <pc:sldChg chg="del">
        <pc:chgData name="Anwarul Haque" userId="c42b00c47f99e330" providerId="Windows Live" clId="Web-{AA0E11BD-E39B-33F8-EBAB-769927D524F7}" dt="2025-01-21T06:37:28.861" v="212"/>
        <pc:sldMkLst>
          <pc:docMk/>
          <pc:sldMk cId="0" sldId="262"/>
        </pc:sldMkLst>
      </pc:sldChg>
      <pc:sldChg chg="addSp modSp add">
        <pc:chgData name="Anwarul Haque" userId="c42b00c47f99e330" providerId="Windows Live" clId="Web-{AA0E11BD-E39B-33F8-EBAB-769927D524F7}" dt="2025-01-21T06:16:37.344" v="95" actId="1076"/>
        <pc:sldMkLst>
          <pc:docMk/>
          <pc:sldMk cId="0" sldId="263"/>
        </pc:sldMkLst>
        <pc:spChg chg="add mod">
          <ac:chgData name="Anwarul Haque" userId="c42b00c47f99e330" providerId="Windows Live" clId="Web-{AA0E11BD-E39B-33F8-EBAB-769927D524F7}" dt="2025-01-21T06:11:32.930" v="80" actId="1076"/>
          <ac:spMkLst>
            <pc:docMk/>
            <pc:sldMk cId="0" sldId="263"/>
            <ac:spMk id="2" creationId="{F67983A3-FE41-7C66-458F-556941C77DF6}"/>
          </ac:spMkLst>
        </pc:spChg>
        <pc:spChg chg="mod">
          <ac:chgData name="Anwarul Haque" userId="c42b00c47f99e330" providerId="Windows Live" clId="Web-{AA0E11BD-E39B-33F8-EBAB-769927D524F7}" dt="2025-01-21T06:14:02.887" v="93" actId="1076"/>
          <ac:spMkLst>
            <pc:docMk/>
            <pc:sldMk cId="0" sldId="263"/>
            <ac:spMk id="1524" creationId="{00000000-0000-0000-0000-000000000000}"/>
          </ac:spMkLst>
        </pc:spChg>
        <pc:spChg chg="mod">
          <ac:chgData name="Anwarul Haque" userId="c42b00c47f99e330" providerId="Windows Live" clId="Web-{AA0E11BD-E39B-33F8-EBAB-769927D524F7}" dt="2025-01-21T06:13:46.465" v="91" actId="1076"/>
          <ac:spMkLst>
            <pc:docMk/>
            <pc:sldMk cId="0" sldId="263"/>
            <ac:spMk id="1525" creationId="{00000000-0000-0000-0000-000000000000}"/>
          </ac:spMkLst>
        </pc:spChg>
        <pc:spChg chg="mod">
          <ac:chgData name="Anwarul Haque" userId="c42b00c47f99e330" providerId="Windows Live" clId="Web-{AA0E11BD-E39B-33F8-EBAB-769927D524F7}" dt="2025-01-21T06:16:37.344" v="95" actId="1076"/>
          <ac:spMkLst>
            <pc:docMk/>
            <pc:sldMk cId="0" sldId="263"/>
            <ac:spMk id="1526" creationId="{00000000-0000-0000-0000-000000000000}"/>
          </ac:spMkLst>
        </pc:spChg>
        <pc:picChg chg="mod modCrop">
          <ac:chgData name="Anwarul Haque" userId="c42b00c47f99e330" providerId="Windows Live" clId="Web-{AA0E11BD-E39B-33F8-EBAB-769927D524F7}" dt="2025-01-21T06:13:16.839" v="87" actId="1076"/>
          <ac:picMkLst>
            <pc:docMk/>
            <pc:sldMk cId="0" sldId="263"/>
            <ac:picMk id="7" creationId="{80F955AD-9617-0A0C-7632-A8AED85CC78B}"/>
          </ac:picMkLst>
        </pc:picChg>
        <pc:picChg chg="mod modCrop">
          <ac:chgData name="Anwarul Haque" userId="c42b00c47f99e330" providerId="Windows Live" clId="Web-{AA0E11BD-E39B-33F8-EBAB-769927D524F7}" dt="2025-01-21T06:13:43.746" v="90" actId="1076"/>
          <ac:picMkLst>
            <pc:docMk/>
            <pc:sldMk cId="0" sldId="263"/>
            <ac:picMk id="1026" creationId="{1D93668D-8C02-84AB-4D2D-13CF1F5B0483}"/>
          </ac:picMkLst>
        </pc:picChg>
      </pc:sldChg>
      <pc:sldChg chg="modSp">
        <pc:chgData name="Anwarul Haque" userId="c42b00c47f99e330" providerId="Windows Live" clId="Web-{AA0E11BD-E39B-33F8-EBAB-769927D524F7}" dt="2025-01-21T06:00:57.774" v="19" actId="20577"/>
        <pc:sldMkLst>
          <pc:docMk/>
          <pc:sldMk cId="0" sldId="268"/>
        </pc:sldMkLst>
        <pc:spChg chg="mod">
          <ac:chgData name="Anwarul Haque" userId="c42b00c47f99e330" providerId="Windows Live" clId="Web-{AA0E11BD-E39B-33F8-EBAB-769927D524F7}" dt="2025-01-21T06:00:57.774" v="19" actId="20577"/>
          <ac:spMkLst>
            <pc:docMk/>
            <pc:sldMk cId="0" sldId="268"/>
            <ac:spMk id="1696" creationId="{00000000-0000-0000-0000-000000000000}"/>
          </ac:spMkLst>
        </pc:spChg>
      </pc:sldChg>
      <pc:sldChg chg="addSp delSp modSp add">
        <pc:chgData name="Anwarul Haque" userId="c42b00c47f99e330" providerId="Windows Live" clId="Web-{AA0E11BD-E39B-33F8-EBAB-769927D524F7}" dt="2025-01-21T06:26:54.923" v="147" actId="1076"/>
        <pc:sldMkLst>
          <pc:docMk/>
          <pc:sldMk cId="0" sldId="288"/>
        </pc:sldMkLst>
        <pc:spChg chg="del">
          <ac:chgData name="Anwarul Haque" userId="c42b00c47f99e330" providerId="Windows Live" clId="Web-{AA0E11BD-E39B-33F8-EBAB-769927D524F7}" dt="2025-01-21T06:26:14.547" v="136"/>
          <ac:spMkLst>
            <pc:docMk/>
            <pc:sldMk cId="0" sldId="288"/>
            <ac:spMk id="3" creationId="{6837F5CA-3641-77F0-BE64-8BA1B28A7A42}"/>
          </ac:spMkLst>
        </pc:spChg>
        <pc:spChg chg="add mod">
          <ac:chgData name="Anwarul Haque" userId="c42b00c47f99e330" providerId="Windows Live" clId="Web-{AA0E11BD-E39B-33F8-EBAB-769927D524F7}" dt="2025-01-21T06:26:52.595" v="146" actId="1076"/>
          <ac:spMkLst>
            <pc:docMk/>
            <pc:sldMk cId="0" sldId="288"/>
            <ac:spMk id="4" creationId="{11412B00-5380-78AA-A609-FAA9FF5D7313}"/>
          </ac:spMkLst>
        </pc:spChg>
        <pc:spChg chg="del">
          <ac:chgData name="Anwarul Haque" userId="c42b00c47f99e330" providerId="Windows Live" clId="Web-{AA0E11BD-E39B-33F8-EBAB-769927D524F7}" dt="2025-01-21T06:26:14.906" v="137"/>
          <ac:spMkLst>
            <pc:docMk/>
            <pc:sldMk cId="0" sldId="288"/>
            <ac:spMk id="5" creationId="{C4F0043D-816C-7952-8A3F-80E33EC9A4A7}"/>
          </ac:spMkLst>
        </pc:spChg>
        <pc:spChg chg="add mod">
          <ac:chgData name="Anwarul Haque" userId="c42b00c47f99e330" providerId="Windows Live" clId="Web-{AA0E11BD-E39B-33F8-EBAB-769927D524F7}" dt="2025-01-21T06:26:54.923" v="147" actId="1076"/>
          <ac:spMkLst>
            <pc:docMk/>
            <pc:sldMk cId="0" sldId="288"/>
            <ac:spMk id="7" creationId="{C3AC82EE-F2D1-2ECE-30DE-80BBED1C5771}"/>
          </ac:spMkLst>
        </pc:spChg>
        <pc:spChg chg="del">
          <ac:chgData name="Anwarul Haque" userId="c42b00c47f99e330" providerId="Windows Live" clId="Web-{AA0E11BD-E39B-33F8-EBAB-769927D524F7}" dt="2025-01-21T06:26:15.437" v="138"/>
          <ac:spMkLst>
            <pc:docMk/>
            <pc:sldMk cId="0" sldId="288"/>
            <ac:spMk id="9" creationId="{17B276C9-FE5C-EE90-0AAD-C084FB0D3626}"/>
          </ac:spMkLst>
        </pc:spChg>
        <pc:spChg chg="del">
          <ac:chgData name="Anwarul Haque" userId="c42b00c47f99e330" providerId="Windows Live" clId="Web-{AA0E11BD-E39B-33F8-EBAB-769927D524F7}" dt="2025-01-21T06:26:08.968" v="135"/>
          <ac:spMkLst>
            <pc:docMk/>
            <pc:sldMk cId="0" sldId="288"/>
            <ac:spMk id="15" creationId="{798BA960-0039-B06B-5BFC-B80DD25F8725}"/>
          </ac:spMkLst>
        </pc:spChg>
        <pc:picChg chg="add mod">
          <ac:chgData name="Anwarul Haque" userId="c42b00c47f99e330" providerId="Windows Live" clId="Web-{AA0E11BD-E39B-33F8-EBAB-769927D524F7}" dt="2025-01-21T06:26:52.516" v="145" actId="1076"/>
          <ac:picMkLst>
            <pc:docMk/>
            <pc:sldMk cId="0" sldId="288"/>
            <ac:picMk id="10" creationId="{77AFDE96-921E-C189-0E00-012E3D78AAB6}"/>
          </ac:picMkLst>
        </pc:picChg>
      </pc:sldChg>
      <pc:sldChg chg="addSp delSp modSp add">
        <pc:chgData name="Anwarul Haque" userId="c42b00c47f99e330" providerId="Windows Live" clId="Web-{AA0E11BD-E39B-33F8-EBAB-769927D524F7}" dt="2025-01-21T07:53:35.906" v="445" actId="1076"/>
        <pc:sldMkLst>
          <pc:docMk/>
          <pc:sldMk cId="0" sldId="291"/>
        </pc:sldMkLst>
        <pc:spChg chg="add mod">
          <ac:chgData name="Anwarul Haque" userId="c42b00c47f99e330" providerId="Windows Live" clId="Web-{AA0E11BD-E39B-33F8-EBAB-769927D524F7}" dt="2025-01-21T07:52:02.747" v="442" actId="1076"/>
          <ac:spMkLst>
            <pc:docMk/>
            <pc:sldMk cId="0" sldId="291"/>
            <ac:spMk id="2" creationId="{9E38C71F-7652-375F-0D71-733A0F2BF22F}"/>
          </ac:spMkLst>
        </pc:spChg>
        <pc:spChg chg="add mod">
          <ac:chgData name="Anwarul Haque" userId="c42b00c47f99e330" providerId="Windows Live" clId="Web-{AA0E11BD-E39B-33F8-EBAB-769927D524F7}" dt="2025-01-21T06:37:07.798" v="207"/>
          <ac:spMkLst>
            <pc:docMk/>
            <pc:sldMk cId="0" sldId="291"/>
            <ac:spMk id="3" creationId="{752E8F08-34F9-BE42-A491-DE5619239166}"/>
          </ac:spMkLst>
        </pc:spChg>
        <pc:spChg chg="add del">
          <ac:chgData name="Anwarul Haque" userId="c42b00c47f99e330" providerId="Windows Live" clId="Web-{AA0E11BD-E39B-33F8-EBAB-769927D524F7}" dt="2025-01-21T07:48:30.866" v="429"/>
          <ac:spMkLst>
            <pc:docMk/>
            <pc:sldMk cId="0" sldId="291"/>
            <ac:spMk id="4" creationId="{30F1A0D2-B464-E13B-51FF-51F7EB4673CA}"/>
          </ac:spMkLst>
        </pc:spChg>
        <pc:spChg chg="add mod">
          <ac:chgData name="Anwarul Haque" userId="c42b00c47f99e330" providerId="Windows Live" clId="Web-{AA0E11BD-E39B-33F8-EBAB-769927D524F7}" dt="2025-01-21T07:51:58.435" v="441" actId="1076"/>
          <ac:spMkLst>
            <pc:docMk/>
            <pc:sldMk cId="0" sldId="291"/>
            <ac:spMk id="5" creationId="{A07C6866-33B6-0C89-5997-A074F31F472B}"/>
          </ac:spMkLst>
        </pc:spChg>
        <pc:spChg chg="add del">
          <ac:chgData name="Anwarul Haque" userId="c42b00c47f99e330" providerId="Windows Live" clId="Web-{AA0E11BD-E39B-33F8-EBAB-769927D524F7}" dt="2025-01-21T07:48:44.850" v="431"/>
          <ac:spMkLst>
            <pc:docMk/>
            <pc:sldMk cId="0" sldId="291"/>
            <ac:spMk id="6" creationId="{B0C45547-9828-6A15-0FAE-1C40FE22BD56}"/>
          </ac:spMkLst>
        </pc:spChg>
        <pc:spChg chg="add mod">
          <ac:chgData name="Anwarul Haque" userId="c42b00c47f99e330" providerId="Windows Live" clId="Web-{AA0E11BD-E39B-33F8-EBAB-769927D524F7}" dt="2025-01-21T07:53:35.906" v="445" actId="1076"/>
          <ac:spMkLst>
            <pc:docMk/>
            <pc:sldMk cId="0" sldId="291"/>
            <ac:spMk id="8" creationId="{42B08827-6843-D2E9-689C-B5757039F7FD}"/>
          </ac:spMkLst>
        </pc:spChg>
        <pc:picChg chg="add mod">
          <ac:chgData name="Anwarul Haque" userId="c42b00c47f99e330" providerId="Windows Live" clId="Web-{AA0E11BD-E39B-33F8-EBAB-769927D524F7}" dt="2025-01-21T07:44:56.750" v="384"/>
          <ac:picMkLst>
            <pc:docMk/>
            <pc:sldMk cId="0" sldId="291"/>
            <ac:picMk id="7" creationId="{855F3A2A-EE9B-0D5C-3333-4935EB6916B8}"/>
          </ac:picMkLst>
        </pc:picChg>
      </pc:sldChg>
      <pc:sldChg chg="del">
        <pc:chgData name="Anwarul Haque" userId="c42b00c47f99e330" providerId="Windows Live" clId="Web-{AA0E11BD-E39B-33F8-EBAB-769927D524F7}" dt="2025-01-21T06:39:21.645" v="222"/>
        <pc:sldMkLst>
          <pc:docMk/>
          <pc:sldMk cId="467714127" sldId="309"/>
        </pc:sldMkLst>
      </pc:sldChg>
      <pc:sldChg chg="addSp delSp modSp del">
        <pc:chgData name="Anwarul Haque" userId="c42b00c47f99e330" providerId="Windows Live" clId="Web-{AA0E11BD-E39B-33F8-EBAB-769927D524F7}" dt="2025-01-21T07:53:56.376" v="446"/>
        <pc:sldMkLst>
          <pc:docMk/>
          <pc:sldMk cId="4224382430" sldId="310"/>
        </pc:sldMkLst>
        <pc:spChg chg="mod">
          <ac:chgData name="Anwarul Haque" userId="c42b00c47f99e330" providerId="Windows Live" clId="Web-{AA0E11BD-E39B-33F8-EBAB-769927D524F7}" dt="2025-01-21T07:43:33.013" v="378" actId="20577"/>
          <ac:spMkLst>
            <pc:docMk/>
            <pc:sldMk cId="4224382430" sldId="310"/>
            <ac:spMk id="2" creationId="{F764A195-1409-EE8C-DD17-DC34ECC2ABE7}"/>
          </ac:spMkLst>
        </pc:spChg>
        <pc:spChg chg="add del">
          <ac:chgData name="Anwarul Haque" userId="c42b00c47f99e330" providerId="Windows Live" clId="Web-{AA0E11BD-E39B-33F8-EBAB-769927D524F7}" dt="2025-01-21T07:30:52.317" v="317"/>
          <ac:spMkLst>
            <pc:docMk/>
            <pc:sldMk cId="4224382430" sldId="310"/>
            <ac:spMk id="3" creationId="{F9CA6B3A-C11D-EB3B-FA0D-F29880ECCDAA}"/>
          </ac:spMkLst>
        </pc:spChg>
        <pc:spChg chg="mod">
          <ac:chgData name="Anwarul Haque" userId="c42b00c47f99e330" providerId="Windows Live" clId="Web-{AA0E11BD-E39B-33F8-EBAB-769927D524F7}" dt="2025-01-21T07:43:59.217" v="381" actId="1076"/>
          <ac:spMkLst>
            <pc:docMk/>
            <pc:sldMk cId="4224382430" sldId="310"/>
            <ac:spMk id="4" creationId="{86D3DA8A-00E0-53D4-6A4D-8C7017FBBD70}"/>
          </ac:spMkLst>
        </pc:spChg>
        <pc:spChg chg="add del">
          <ac:chgData name="Anwarul Haque" userId="c42b00c47f99e330" providerId="Windows Live" clId="Web-{AA0E11BD-E39B-33F8-EBAB-769927D524F7}" dt="2025-01-21T07:30:52.317" v="317"/>
          <ac:spMkLst>
            <pc:docMk/>
            <pc:sldMk cId="4224382430" sldId="310"/>
            <ac:spMk id="5" creationId="{41CFAC18-C5DC-32EE-EF67-6BBE9500CA32}"/>
          </ac:spMkLst>
        </pc:spChg>
        <pc:spChg chg="add del">
          <ac:chgData name="Anwarul Haque" userId="c42b00c47f99e330" providerId="Windows Live" clId="Web-{AA0E11BD-E39B-33F8-EBAB-769927D524F7}" dt="2025-01-21T07:30:52.317" v="317"/>
          <ac:spMkLst>
            <pc:docMk/>
            <pc:sldMk cId="4224382430" sldId="310"/>
            <ac:spMk id="6" creationId="{719764CF-1D63-BE7D-9B53-0300949B5FC4}"/>
          </ac:spMkLst>
        </pc:spChg>
        <pc:spChg chg="add del">
          <ac:chgData name="Anwarul Haque" userId="c42b00c47f99e330" providerId="Windows Live" clId="Web-{AA0E11BD-E39B-33F8-EBAB-769927D524F7}" dt="2025-01-21T07:30:52.317" v="317"/>
          <ac:spMkLst>
            <pc:docMk/>
            <pc:sldMk cId="4224382430" sldId="310"/>
            <ac:spMk id="7" creationId="{2A4F5911-0241-D0C2-9DA8-CBAE22E35830}"/>
          </ac:spMkLst>
        </pc:spChg>
        <pc:spChg chg="add del">
          <ac:chgData name="Anwarul Haque" userId="c42b00c47f99e330" providerId="Windows Live" clId="Web-{AA0E11BD-E39B-33F8-EBAB-769927D524F7}" dt="2025-01-21T07:30:52.317" v="317"/>
          <ac:spMkLst>
            <pc:docMk/>
            <pc:sldMk cId="4224382430" sldId="310"/>
            <ac:spMk id="8" creationId="{27542508-BE61-86C0-87C2-4B4A09206BB5}"/>
          </ac:spMkLst>
        </pc:spChg>
        <pc:spChg chg="add del">
          <ac:chgData name="Anwarul Haque" userId="c42b00c47f99e330" providerId="Windows Live" clId="Web-{AA0E11BD-E39B-33F8-EBAB-769927D524F7}" dt="2025-01-21T07:30:52.317" v="317"/>
          <ac:spMkLst>
            <pc:docMk/>
            <pc:sldMk cId="4224382430" sldId="310"/>
            <ac:spMk id="9" creationId="{54E9101D-C9FD-4525-E231-49CAC695C44D}"/>
          </ac:spMkLst>
        </pc:spChg>
        <pc:spChg chg="add del">
          <ac:chgData name="Anwarul Haque" userId="c42b00c47f99e330" providerId="Windows Live" clId="Web-{AA0E11BD-E39B-33F8-EBAB-769927D524F7}" dt="2025-01-21T07:30:52.317" v="317"/>
          <ac:spMkLst>
            <pc:docMk/>
            <pc:sldMk cId="4224382430" sldId="310"/>
            <ac:spMk id="10" creationId="{AE21EB65-84E2-ED8C-266F-760D654B5E32}"/>
          </ac:spMkLst>
        </pc:spChg>
        <pc:spChg chg="add del">
          <ac:chgData name="Anwarul Haque" userId="c42b00c47f99e330" providerId="Windows Live" clId="Web-{AA0E11BD-E39B-33F8-EBAB-769927D524F7}" dt="2025-01-21T07:30:52.317" v="317"/>
          <ac:spMkLst>
            <pc:docMk/>
            <pc:sldMk cId="4224382430" sldId="310"/>
            <ac:spMk id="11" creationId="{165F7C98-19D1-D94F-1E76-EFA520FD1751}"/>
          </ac:spMkLst>
        </pc:spChg>
        <pc:picChg chg="add del">
          <ac:chgData name="Anwarul Haque" userId="c42b00c47f99e330" providerId="Windows Live" clId="Web-{AA0E11BD-E39B-33F8-EBAB-769927D524F7}" dt="2025-01-21T07:30:52.317" v="317"/>
          <ac:picMkLst>
            <pc:docMk/>
            <pc:sldMk cId="4224382430" sldId="310"/>
            <ac:picMk id="12" creationId="{135FAFD9-D16C-9363-062D-7687A0B9A894}"/>
          </ac:picMkLst>
        </pc:picChg>
        <pc:picChg chg="add del">
          <ac:chgData name="Anwarul Haque" userId="c42b00c47f99e330" providerId="Windows Live" clId="Web-{AA0E11BD-E39B-33F8-EBAB-769927D524F7}" dt="2025-01-21T07:30:52.317" v="317"/>
          <ac:picMkLst>
            <pc:docMk/>
            <pc:sldMk cId="4224382430" sldId="310"/>
            <ac:picMk id="14" creationId="{F1DCE81C-2F52-3F22-6872-853B072314BA}"/>
          </ac:picMkLst>
        </pc:picChg>
      </pc:sldChg>
      <pc:sldChg chg="modSp del ord">
        <pc:chgData name="Anwarul Haque" userId="c42b00c47f99e330" providerId="Windows Live" clId="Web-{AA0E11BD-E39B-33F8-EBAB-769927D524F7}" dt="2025-01-21T06:24:32.028" v="133"/>
        <pc:sldMkLst>
          <pc:docMk/>
          <pc:sldMk cId="3804854690" sldId="311"/>
        </pc:sldMkLst>
        <pc:spChg chg="mod">
          <ac:chgData name="Anwarul Haque" userId="c42b00c47f99e330" providerId="Windows Live" clId="Web-{AA0E11BD-E39B-33F8-EBAB-769927D524F7}" dt="2025-01-21T05:41:30.181" v="0" actId="20577"/>
          <ac:spMkLst>
            <pc:docMk/>
            <pc:sldMk cId="3804854690" sldId="311"/>
            <ac:spMk id="16" creationId="{D55CE352-EA93-B9BF-905C-B21DE354EA99}"/>
          </ac:spMkLst>
        </pc:spChg>
      </pc:sldChg>
      <pc:sldChg chg="modSp">
        <pc:chgData name="Anwarul Haque" userId="c42b00c47f99e330" providerId="Windows Live" clId="Web-{AA0E11BD-E39B-33F8-EBAB-769927D524F7}" dt="2025-01-21T05:41:51.932" v="1" actId="1076"/>
        <pc:sldMkLst>
          <pc:docMk/>
          <pc:sldMk cId="327539690" sldId="312"/>
        </pc:sldMkLst>
        <pc:spChg chg="mod">
          <ac:chgData name="Anwarul Haque" userId="c42b00c47f99e330" providerId="Windows Live" clId="Web-{AA0E11BD-E39B-33F8-EBAB-769927D524F7}" dt="2025-01-21T05:41:51.932" v="1" actId="1076"/>
          <ac:spMkLst>
            <pc:docMk/>
            <pc:sldMk cId="327539690" sldId="312"/>
            <ac:spMk id="3" creationId="{B5E28535-2B19-A88E-2A96-076AC5335B0D}"/>
          </ac:spMkLst>
        </pc:spChg>
      </pc:sldChg>
      <pc:sldChg chg="modSp del">
        <pc:chgData name="Anwarul Haque" userId="c42b00c47f99e330" providerId="Windows Live" clId="Web-{AA0E11BD-E39B-33F8-EBAB-769927D524F7}" dt="2025-01-21T06:27:00.454" v="148"/>
        <pc:sldMkLst>
          <pc:docMk/>
          <pc:sldMk cId="101867142" sldId="313"/>
        </pc:sldMkLst>
        <pc:spChg chg="mod">
          <ac:chgData name="Anwarul Haque" userId="c42b00c47f99e330" providerId="Windows Live" clId="Web-{AA0E11BD-E39B-33F8-EBAB-769927D524F7}" dt="2025-01-21T05:42:03.088" v="2" actId="1076"/>
          <ac:spMkLst>
            <pc:docMk/>
            <pc:sldMk cId="101867142" sldId="313"/>
            <ac:spMk id="2" creationId="{72073800-DEEC-719B-E5BA-8F62C7AFF9AF}"/>
          </ac:spMkLst>
        </pc:spChg>
        <pc:spChg chg="mod">
          <ac:chgData name="Anwarul Haque" userId="c42b00c47f99e330" providerId="Windows Live" clId="Web-{AA0E11BD-E39B-33F8-EBAB-769927D524F7}" dt="2025-01-21T05:42:07.307" v="3" actId="1076"/>
          <ac:spMkLst>
            <pc:docMk/>
            <pc:sldMk cId="101867142" sldId="313"/>
            <ac:spMk id="3" creationId="{38AB7598-2C60-9240-F9CB-694FD7EFB989}"/>
          </ac:spMkLst>
        </pc:spChg>
      </pc:sldChg>
      <pc:sldChg chg="del">
        <pc:chgData name="Anwarul Haque" userId="c42b00c47f99e330" providerId="Windows Live" clId="Web-{AA0E11BD-E39B-33F8-EBAB-769927D524F7}" dt="2025-01-21T06:35:03.529" v="203"/>
        <pc:sldMkLst>
          <pc:docMk/>
          <pc:sldMk cId="294451383" sldId="315"/>
        </pc:sldMkLst>
      </pc:sldChg>
      <pc:sldChg chg="modSp">
        <pc:chgData name="Anwarul Haque" userId="c42b00c47f99e330" providerId="Windows Live" clId="Web-{AA0E11BD-E39B-33F8-EBAB-769927D524F7}" dt="2025-01-21T05:51:24.056" v="17" actId="20577"/>
        <pc:sldMkLst>
          <pc:docMk/>
          <pc:sldMk cId="963696503" sldId="317"/>
        </pc:sldMkLst>
        <pc:spChg chg="mod">
          <ac:chgData name="Anwarul Haque" userId="c42b00c47f99e330" providerId="Windows Live" clId="Web-{AA0E11BD-E39B-33F8-EBAB-769927D524F7}" dt="2025-01-21T05:43:36.200" v="4" actId="20577"/>
          <ac:spMkLst>
            <pc:docMk/>
            <pc:sldMk cId="963696503" sldId="317"/>
            <ac:spMk id="5" creationId="{F0ED2449-31FD-22A0-3F2B-6FCE44E7069F}"/>
          </ac:spMkLst>
        </pc:spChg>
        <pc:spChg chg="mod">
          <ac:chgData name="Anwarul Haque" userId="c42b00c47f99e330" providerId="Windows Live" clId="Web-{AA0E11BD-E39B-33F8-EBAB-769927D524F7}" dt="2025-01-21T05:49:23.771" v="13" actId="20577"/>
          <ac:spMkLst>
            <pc:docMk/>
            <pc:sldMk cId="963696503" sldId="317"/>
            <ac:spMk id="6" creationId="{68DF9E14-5E76-907C-52F3-A869A55A5100}"/>
          </ac:spMkLst>
        </pc:spChg>
        <pc:spChg chg="mod">
          <ac:chgData name="Anwarul Haque" userId="c42b00c47f99e330" providerId="Windows Live" clId="Web-{AA0E11BD-E39B-33F8-EBAB-769927D524F7}" dt="2025-01-21T05:51:07.727" v="16" actId="20577"/>
          <ac:spMkLst>
            <pc:docMk/>
            <pc:sldMk cId="963696503" sldId="317"/>
            <ac:spMk id="7" creationId="{94E210E8-C142-2823-5223-A8BB159395B5}"/>
          </ac:spMkLst>
        </pc:spChg>
        <pc:spChg chg="mod">
          <ac:chgData name="Anwarul Haque" userId="c42b00c47f99e330" providerId="Windows Live" clId="Web-{AA0E11BD-E39B-33F8-EBAB-769927D524F7}" dt="2025-01-21T05:49:41.662" v="14" actId="20577"/>
          <ac:spMkLst>
            <pc:docMk/>
            <pc:sldMk cId="963696503" sldId="317"/>
            <ac:spMk id="8" creationId="{52B9B4D5-476B-CE11-AA16-06118EF3F79A}"/>
          </ac:spMkLst>
        </pc:spChg>
        <pc:spChg chg="mod">
          <ac:chgData name="Anwarul Haque" userId="c42b00c47f99e330" providerId="Windows Live" clId="Web-{AA0E11BD-E39B-33F8-EBAB-769927D524F7}" dt="2025-01-21T05:51:24.056" v="17" actId="20577"/>
          <ac:spMkLst>
            <pc:docMk/>
            <pc:sldMk cId="963696503" sldId="317"/>
            <ac:spMk id="9" creationId="{E2D3D451-76E5-F992-A129-59FC43104509}"/>
          </ac:spMkLst>
        </pc:spChg>
        <pc:spChg chg="mod">
          <ac:chgData name="Anwarul Haque" userId="c42b00c47f99e330" providerId="Windows Live" clId="Web-{AA0E11BD-E39B-33F8-EBAB-769927D524F7}" dt="2025-01-21T05:49:42.178" v="15" actId="20577"/>
          <ac:spMkLst>
            <pc:docMk/>
            <pc:sldMk cId="963696503" sldId="317"/>
            <ac:spMk id="10" creationId="{5D0F63C5-210A-F98D-DB49-9D36D563FE21}"/>
          </ac:spMkLst>
        </pc:spChg>
        <pc:spChg chg="mod">
          <ac:chgData name="Anwarul Haque" userId="c42b00c47f99e330" providerId="Windows Live" clId="Web-{AA0E11BD-E39B-33F8-EBAB-769927D524F7}" dt="2025-01-21T05:43:50.278" v="5" actId="20577"/>
          <ac:spMkLst>
            <pc:docMk/>
            <pc:sldMk cId="963696503" sldId="317"/>
            <ac:spMk id="17" creationId="{1EF41825-B449-4718-9B43-785787E74E13}"/>
          </ac:spMkLst>
        </pc:spChg>
        <pc:spChg chg="mod">
          <ac:chgData name="Anwarul Haque" userId="c42b00c47f99e330" providerId="Windows Live" clId="Web-{AA0E11BD-E39B-33F8-EBAB-769927D524F7}" dt="2025-01-21T05:44:08.357" v="9" actId="20577"/>
          <ac:spMkLst>
            <pc:docMk/>
            <pc:sldMk cId="963696503" sldId="317"/>
            <ac:spMk id="18" creationId="{9864A27B-7297-F054-5597-AF385AFB773A}"/>
          </ac:spMkLst>
        </pc:spChg>
        <pc:spChg chg="mod">
          <ac:chgData name="Anwarul Haque" userId="c42b00c47f99e330" providerId="Windows Live" clId="Web-{AA0E11BD-E39B-33F8-EBAB-769927D524F7}" dt="2025-01-21T05:49:03.380" v="10" actId="20577"/>
          <ac:spMkLst>
            <pc:docMk/>
            <pc:sldMk cId="963696503" sldId="317"/>
            <ac:spMk id="19" creationId="{D0501D3A-3460-73E5-083E-770EE2638A88}"/>
          </ac:spMkLst>
        </pc:spChg>
        <pc:spChg chg="mod">
          <ac:chgData name="Anwarul Haque" userId="c42b00c47f99e330" providerId="Windows Live" clId="Web-{AA0E11BD-E39B-33F8-EBAB-769927D524F7}" dt="2025-01-21T05:49:09.318" v="11" actId="20577"/>
          <ac:spMkLst>
            <pc:docMk/>
            <pc:sldMk cId="963696503" sldId="317"/>
            <ac:spMk id="20" creationId="{FA621A0C-F4AD-6DD7-DDC6-310D2173B9C4}"/>
          </ac:spMkLst>
        </pc:spChg>
        <pc:spChg chg="mod">
          <ac:chgData name="Anwarul Haque" userId="c42b00c47f99e330" providerId="Windows Live" clId="Web-{AA0E11BD-E39B-33F8-EBAB-769927D524F7}" dt="2025-01-21T05:49:17.318" v="12" actId="20577"/>
          <ac:spMkLst>
            <pc:docMk/>
            <pc:sldMk cId="963696503" sldId="317"/>
            <ac:spMk id="21" creationId="{234DABCB-C134-4E9F-5088-98A8F8E54594}"/>
          </ac:spMkLst>
        </pc:spChg>
      </pc:sldChg>
      <pc:sldChg chg="delSp new del">
        <pc:chgData name="Anwarul Haque" userId="c42b00c47f99e330" providerId="Windows Live" clId="Web-{AA0E11BD-E39B-33F8-EBAB-769927D524F7}" dt="2025-01-21T06:06:44.282" v="25"/>
        <pc:sldMkLst>
          <pc:docMk/>
          <pc:sldMk cId="837905909" sldId="318"/>
        </pc:sldMkLst>
        <pc:spChg chg="del">
          <ac:chgData name="Anwarul Haque" userId="c42b00c47f99e330" providerId="Windows Live" clId="Web-{AA0E11BD-E39B-33F8-EBAB-769927D524F7}" dt="2025-01-21T06:05:57.344" v="22"/>
          <ac:spMkLst>
            <pc:docMk/>
            <pc:sldMk cId="837905909" sldId="318"/>
            <ac:spMk id="2" creationId="{EF93B17F-8191-1503-2B64-F7A7A91B7539}"/>
          </ac:spMkLst>
        </pc:spChg>
        <pc:spChg chg="del">
          <ac:chgData name="Anwarul Haque" userId="c42b00c47f99e330" providerId="Windows Live" clId="Web-{AA0E11BD-E39B-33F8-EBAB-769927D524F7}" dt="2025-01-21T06:06:04.313" v="23"/>
          <ac:spMkLst>
            <pc:docMk/>
            <pc:sldMk cId="837905909" sldId="318"/>
            <ac:spMk id="3" creationId="{8BC2925D-B32E-AEEE-708C-3C23EBEEED34}"/>
          </ac:spMkLst>
        </pc:spChg>
        <pc:spChg chg="del">
          <ac:chgData name="Anwarul Haque" userId="c42b00c47f99e330" providerId="Windows Live" clId="Web-{AA0E11BD-E39B-33F8-EBAB-769927D524F7}" dt="2025-01-21T06:05:53.609" v="21"/>
          <ac:spMkLst>
            <pc:docMk/>
            <pc:sldMk cId="837905909" sldId="318"/>
            <ac:spMk id="4" creationId="{ADC43D86-F9AE-0A07-E308-5D72D4FB0306}"/>
          </ac:spMkLst>
        </pc:spChg>
      </pc:sldChg>
      <pc:sldChg chg="new del">
        <pc:chgData name="Anwarul Haque" userId="c42b00c47f99e330" providerId="Windows Live" clId="Web-{AA0E11BD-E39B-33F8-EBAB-769927D524F7}" dt="2025-01-21T06:18:11.722" v="98"/>
        <pc:sldMkLst>
          <pc:docMk/>
          <pc:sldMk cId="2690325790" sldId="318"/>
        </pc:sldMkLst>
      </pc:sldChg>
      <pc:sldChg chg="delSp modSp add">
        <pc:chgData name="Anwarul Haque" userId="c42b00c47f99e330" providerId="Windows Live" clId="Web-{AA0E11BD-E39B-33F8-EBAB-769927D524F7}" dt="2025-01-21T08:01:16.889" v="480" actId="20577"/>
        <pc:sldMkLst>
          <pc:docMk/>
          <pc:sldMk cId="1774958733" sldId="319"/>
        </pc:sldMkLst>
        <pc:spChg chg="mod">
          <ac:chgData name="Anwarul Haque" userId="c42b00c47f99e330" providerId="Windows Live" clId="Web-{AA0E11BD-E39B-33F8-EBAB-769927D524F7}" dt="2025-01-21T07:29:09.627" v="307" actId="20577"/>
          <ac:spMkLst>
            <pc:docMk/>
            <pc:sldMk cId="1774958733" sldId="319"/>
            <ac:spMk id="16" creationId="{9F274C56-DB5A-CE30-525D-60DC64552131}"/>
          </ac:spMkLst>
        </pc:spChg>
        <pc:spChg chg="mod">
          <ac:chgData name="Anwarul Haque" userId="c42b00c47f99e330" providerId="Windows Live" clId="Web-{AA0E11BD-E39B-33F8-EBAB-769927D524F7}" dt="2025-01-21T07:26:36.481" v="282" actId="1076"/>
          <ac:spMkLst>
            <pc:docMk/>
            <pc:sldMk cId="1774958733" sldId="319"/>
            <ac:spMk id="19" creationId="{7FC6FB93-0DCF-18B5-44D6-0533DFAAE9E3}"/>
          </ac:spMkLst>
        </pc:spChg>
        <pc:spChg chg="mod">
          <ac:chgData name="Anwarul Haque" userId="c42b00c47f99e330" providerId="Windows Live" clId="Web-{AA0E11BD-E39B-33F8-EBAB-769927D524F7}" dt="2025-01-21T07:28:48.470" v="303" actId="1076"/>
          <ac:spMkLst>
            <pc:docMk/>
            <pc:sldMk cId="1774958733" sldId="319"/>
            <ac:spMk id="21" creationId="{7461D2FE-5942-D912-CF65-1DFD2B97EAE8}"/>
          </ac:spMkLst>
        </pc:spChg>
        <pc:spChg chg="mod">
          <ac:chgData name="Anwarul Haque" userId="c42b00c47f99e330" providerId="Windows Live" clId="Web-{AA0E11BD-E39B-33F8-EBAB-769927D524F7}" dt="2025-01-21T07:29:21.564" v="309" actId="1076"/>
          <ac:spMkLst>
            <pc:docMk/>
            <pc:sldMk cId="1774958733" sldId="319"/>
            <ac:spMk id="28" creationId="{8786B524-82F8-21E6-258A-DE24791B3517}"/>
          </ac:spMkLst>
        </pc:spChg>
        <pc:spChg chg="mod">
          <ac:chgData name="Anwarul Haque" userId="c42b00c47f99e330" providerId="Windows Live" clId="Web-{AA0E11BD-E39B-33F8-EBAB-769927D524F7}" dt="2025-01-21T07:27:18.592" v="285" actId="1076"/>
          <ac:spMkLst>
            <pc:docMk/>
            <pc:sldMk cId="1774958733" sldId="319"/>
            <ac:spMk id="29" creationId="{39125D44-A5F7-C751-A64D-4642DE44585A}"/>
          </ac:spMkLst>
        </pc:spChg>
        <pc:spChg chg="del">
          <ac:chgData name="Anwarul Haque" userId="c42b00c47f99e330" providerId="Windows Live" clId="Web-{AA0E11BD-E39B-33F8-EBAB-769927D524F7}" dt="2025-01-21T07:22:04.973" v="246"/>
          <ac:spMkLst>
            <pc:docMk/>
            <pc:sldMk cId="1774958733" sldId="319"/>
            <ac:spMk id="30" creationId="{108E6905-842F-F3DA-9A3C-2D53A8EDD676}"/>
          </ac:spMkLst>
        </pc:spChg>
        <pc:spChg chg="mod">
          <ac:chgData name="Anwarul Haque" userId="c42b00c47f99e330" providerId="Windows Live" clId="Web-{AA0E11BD-E39B-33F8-EBAB-769927D524F7}" dt="2025-01-21T07:28:36.766" v="300" actId="1076"/>
          <ac:spMkLst>
            <pc:docMk/>
            <pc:sldMk cId="1774958733" sldId="319"/>
            <ac:spMk id="31" creationId="{A032DFFF-6A13-FAC6-3D2B-EAE822C73031}"/>
          </ac:spMkLst>
        </pc:spChg>
        <pc:spChg chg="mod">
          <ac:chgData name="Anwarul Haque" userId="c42b00c47f99e330" providerId="Windows Live" clId="Web-{AA0E11BD-E39B-33F8-EBAB-769927D524F7}" dt="2025-01-21T07:29:46.440" v="315" actId="1076"/>
          <ac:spMkLst>
            <pc:docMk/>
            <pc:sldMk cId="1774958733" sldId="319"/>
            <ac:spMk id="32" creationId="{5728F4C5-877F-F7F8-C120-921C0987A6E5}"/>
          </ac:spMkLst>
        </pc:spChg>
        <pc:spChg chg="mod">
          <ac:chgData name="Anwarul Haque" userId="c42b00c47f99e330" providerId="Windows Live" clId="Web-{AA0E11BD-E39B-33F8-EBAB-769927D524F7}" dt="2025-01-21T08:01:16.889" v="480" actId="20577"/>
          <ac:spMkLst>
            <pc:docMk/>
            <pc:sldMk cId="1774958733" sldId="319"/>
            <ac:spMk id="33" creationId="{7847464F-6831-D1A4-B9AF-63264F6DC779}"/>
          </ac:spMkLst>
        </pc:spChg>
        <pc:spChg chg="mod">
          <ac:chgData name="Anwarul Haque" userId="c42b00c47f99e330" providerId="Windows Live" clId="Web-{AA0E11BD-E39B-33F8-EBAB-769927D524F7}" dt="2025-01-21T07:28:44.313" v="302" actId="1076"/>
          <ac:spMkLst>
            <pc:docMk/>
            <pc:sldMk cId="1774958733" sldId="319"/>
            <ac:spMk id="34" creationId="{746F3C76-061C-0AE7-12B3-6466FE17276E}"/>
          </ac:spMkLst>
        </pc:spChg>
        <pc:spChg chg="mod">
          <ac:chgData name="Anwarul Haque" userId="c42b00c47f99e330" providerId="Windows Live" clId="Web-{AA0E11BD-E39B-33F8-EBAB-769927D524F7}" dt="2025-01-21T07:27:31.389" v="287" actId="1076"/>
          <ac:spMkLst>
            <pc:docMk/>
            <pc:sldMk cId="1774958733" sldId="319"/>
            <ac:spMk id="35" creationId="{EE5CD119-6B10-C5D5-8739-18B640E71982}"/>
          </ac:spMkLst>
        </pc:spChg>
        <pc:spChg chg="del mod">
          <ac:chgData name="Anwarul Haque" userId="c42b00c47f99e330" providerId="Windows Live" clId="Web-{AA0E11BD-E39B-33F8-EBAB-769927D524F7}" dt="2025-01-21T07:22:01.832" v="245"/>
          <ac:spMkLst>
            <pc:docMk/>
            <pc:sldMk cId="1774958733" sldId="319"/>
            <ac:spMk id="36" creationId="{8AA3922D-CA7B-0156-DB42-6D69A7D2688C}"/>
          </ac:spMkLst>
        </pc:spChg>
        <pc:spChg chg="mod">
          <ac:chgData name="Anwarul Haque" userId="c42b00c47f99e330" providerId="Windows Live" clId="Web-{AA0E11BD-E39B-33F8-EBAB-769927D524F7}" dt="2025-01-21T07:28:11.109" v="295" actId="1076"/>
          <ac:spMkLst>
            <pc:docMk/>
            <pc:sldMk cId="1774958733" sldId="319"/>
            <ac:spMk id="37" creationId="{931D4C31-FB6B-CE1F-ED03-3896450B3BD8}"/>
          </ac:spMkLst>
        </pc:spChg>
        <pc:picChg chg="mod">
          <ac:chgData name="Anwarul Haque" userId="c42b00c47f99e330" providerId="Windows Live" clId="Web-{AA0E11BD-E39B-33F8-EBAB-769927D524F7}" dt="2025-01-21T07:26:40.013" v="283" actId="1076"/>
          <ac:picMkLst>
            <pc:docMk/>
            <pc:sldMk cId="1774958733" sldId="319"/>
            <ac:picMk id="17" creationId="{7CC6F81E-02FD-8CC2-1813-E8BB26899854}"/>
          </ac:picMkLst>
        </pc:picChg>
        <pc:picChg chg="mod">
          <ac:chgData name="Anwarul Haque" userId="c42b00c47f99e330" providerId="Windows Live" clId="Web-{AA0E11BD-E39B-33F8-EBAB-769927D524F7}" dt="2025-01-21T07:26:04.074" v="278" actId="1076"/>
          <ac:picMkLst>
            <pc:docMk/>
            <pc:sldMk cId="1774958733" sldId="319"/>
            <ac:picMk id="22" creationId="{64DC500A-4B24-BD13-7860-4D3E25533C3C}"/>
          </ac:picMkLst>
        </pc:picChg>
        <pc:picChg chg="mod">
          <ac:chgData name="Anwarul Haque" userId="c42b00c47f99e330" providerId="Windows Live" clId="Web-{AA0E11BD-E39B-33F8-EBAB-769927D524F7}" dt="2025-01-21T07:29:16.689" v="308" actId="1076"/>
          <ac:picMkLst>
            <pc:docMk/>
            <pc:sldMk cId="1774958733" sldId="319"/>
            <ac:picMk id="26" creationId="{7CA0CE27-47D9-2D22-AEE9-6C302F09D6CE}"/>
          </ac:picMkLst>
        </pc:picChg>
        <pc:picChg chg="mod">
          <ac:chgData name="Anwarul Haque" userId="c42b00c47f99e330" providerId="Windows Live" clId="Web-{AA0E11BD-E39B-33F8-EBAB-769927D524F7}" dt="2025-01-21T07:28:41.407" v="301" actId="1076"/>
          <ac:picMkLst>
            <pc:docMk/>
            <pc:sldMk cId="1774958733" sldId="319"/>
            <ac:picMk id="38" creationId="{BB7F44DA-6E51-97C7-5A46-9BEB6487DA54}"/>
          </ac:picMkLst>
        </pc:picChg>
        <pc:picChg chg="del">
          <ac:chgData name="Anwarul Haque" userId="c42b00c47f99e330" providerId="Windows Live" clId="Web-{AA0E11BD-E39B-33F8-EBAB-769927D524F7}" dt="2025-01-21T07:22:07.098" v="247"/>
          <ac:picMkLst>
            <pc:docMk/>
            <pc:sldMk cId="1774958733" sldId="319"/>
            <ac:picMk id="39" creationId="{55DC70D0-0A3E-1050-E8AC-8C741773C03B}"/>
          </ac:picMkLst>
        </pc:picChg>
        <pc:picChg chg="mod">
          <ac:chgData name="Anwarul Haque" userId="c42b00c47f99e330" providerId="Windows Live" clId="Web-{AA0E11BD-E39B-33F8-EBAB-769927D524F7}" dt="2025-01-21T07:29:38.002" v="314" actId="1076"/>
          <ac:picMkLst>
            <pc:docMk/>
            <pc:sldMk cId="1774958733" sldId="319"/>
            <ac:picMk id="40" creationId="{2E4C066A-5DC8-035F-22B8-05D5B6A6F2CD}"/>
          </ac:picMkLst>
        </pc:picChg>
      </pc:sldChg>
      <pc:sldChg chg="new del">
        <pc:chgData name="Anwarul Haque" userId="c42b00c47f99e330" providerId="Windows Live" clId="Web-{AA0E11BD-E39B-33F8-EBAB-769927D524F7}" dt="2025-01-21T06:19:50.834" v="102"/>
        <pc:sldMkLst>
          <pc:docMk/>
          <pc:sldMk cId="232382006" sldId="320"/>
        </pc:sldMkLst>
      </pc:sldChg>
      <pc:sldChg chg="addSp delSp modSp add">
        <pc:chgData name="Anwarul Haque" userId="c42b00c47f99e330" providerId="Windows Live" clId="Web-{AA0E11BD-E39B-33F8-EBAB-769927D524F7}" dt="2025-01-21T06:39:56.943" v="224" actId="14100"/>
        <pc:sldMkLst>
          <pc:docMk/>
          <pc:sldMk cId="409244091" sldId="320"/>
        </pc:sldMkLst>
        <pc:spChg chg="del">
          <ac:chgData name="Anwarul Haque" userId="c42b00c47f99e330" providerId="Windows Live" clId="Web-{AA0E11BD-E39B-33F8-EBAB-769927D524F7}" dt="2025-01-21T06:39:00.879" v="214"/>
          <ac:spMkLst>
            <pc:docMk/>
            <pc:sldMk cId="409244091" sldId="320"/>
            <ac:spMk id="3" creationId="{07893751-5342-1F98-7740-41EB93DD0720}"/>
          </ac:spMkLst>
        </pc:spChg>
        <pc:spChg chg="add mod">
          <ac:chgData name="Anwarul Haque" userId="c42b00c47f99e330" providerId="Windows Live" clId="Web-{AA0E11BD-E39B-33F8-EBAB-769927D524F7}" dt="2025-01-21T06:39:41.974" v="223" actId="20577"/>
          <ac:spMkLst>
            <pc:docMk/>
            <pc:sldMk cId="409244091" sldId="320"/>
            <ac:spMk id="4" creationId="{4EA023E4-3384-F308-29A0-7BAD622F326D}"/>
          </ac:spMkLst>
        </pc:spChg>
        <pc:spChg chg="del">
          <ac:chgData name="Anwarul Haque" userId="c42b00c47f99e330" providerId="Windows Live" clId="Web-{AA0E11BD-E39B-33F8-EBAB-769927D524F7}" dt="2025-01-21T06:39:00.926" v="216"/>
          <ac:spMkLst>
            <pc:docMk/>
            <pc:sldMk cId="409244091" sldId="320"/>
            <ac:spMk id="5" creationId="{B6EC1091-0286-06BF-5752-427BECFFB03C}"/>
          </ac:spMkLst>
        </pc:spChg>
        <pc:spChg chg="del">
          <ac:chgData name="Anwarul Haque" userId="c42b00c47f99e330" providerId="Windows Live" clId="Web-{AA0E11BD-E39B-33F8-EBAB-769927D524F7}" dt="2025-01-21T06:39:00.910" v="215"/>
          <ac:spMkLst>
            <pc:docMk/>
            <pc:sldMk cId="409244091" sldId="320"/>
            <ac:spMk id="7" creationId="{D8223C91-B9BB-9DC0-6C01-65A3199E4019}"/>
          </ac:spMkLst>
        </pc:spChg>
        <pc:spChg chg="add mod">
          <ac:chgData name="Anwarul Haque" userId="c42b00c47f99e330" providerId="Windows Live" clId="Web-{AA0E11BD-E39B-33F8-EBAB-769927D524F7}" dt="2025-01-21T06:39:14.379" v="220"/>
          <ac:spMkLst>
            <pc:docMk/>
            <pc:sldMk cId="409244091" sldId="320"/>
            <ac:spMk id="8" creationId="{6757DBBF-3826-0499-D206-FF111AC6F182}"/>
          </ac:spMkLst>
        </pc:spChg>
        <pc:spChg chg="del">
          <ac:chgData name="Anwarul Haque" userId="c42b00c47f99e330" providerId="Windows Live" clId="Web-{AA0E11BD-E39B-33F8-EBAB-769927D524F7}" dt="2025-01-21T06:39:04.191" v="218"/>
          <ac:spMkLst>
            <pc:docMk/>
            <pc:sldMk cId="409244091" sldId="320"/>
            <ac:spMk id="9" creationId="{291D714A-85A3-CD2C-1C3E-E983107281B3}"/>
          </ac:spMkLst>
        </pc:spChg>
        <pc:spChg chg="del">
          <ac:chgData name="Anwarul Haque" userId="c42b00c47f99e330" providerId="Windows Live" clId="Web-{AA0E11BD-E39B-33F8-EBAB-769927D524F7}" dt="2025-01-21T06:39:04.160" v="217"/>
          <ac:spMkLst>
            <pc:docMk/>
            <pc:sldMk cId="409244091" sldId="320"/>
            <ac:spMk id="11" creationId="{8DC1CF5E-9C1F-7A8B-BD9F-846785296A38}"/>
          </ac:spMkLst>
        </pc:spChg>
        <pc:picChg chg="add mod">
          <ac:chgData name="Anwarul Haque" userId="c42b00c47f99e330" providerId="Windows Live" clId="Web-{AA0E11BD-E39B-33F8-EBAB-769927D524F7}" dt="2025-01-21T06:39:56.943" v="224" actId="14100"/>
          <ac:picMkLst>
            <pc:docMk/>
            <pc:sldMk cId="409244091" sldId="320"/>
            <ac:picMk id="12" creationId="{4F42D502-9AAE-532F-3C1B-CF776424DBF5}"/>
          </ac:picMkLst>
        </pc:picChg>
      </pc:sldChg>
      <pc:sldChg chg="add del">
        <pc:chgData name="Anwarul Haque" userId="c42b00c47f99e330" providerId="Windows Live" clId="Web-{AA0E11BD-E39B-33F8-EBAB-769927D524F7}" dt="2025-01-21T06:36:28.078" v="205"/>
        <pc:sldMkLst>
          <pc:docMk/>
          <pc:sldMk cId="2083531447" sldId="320"/>
        </pc:sldMkLst>
      </pc:sldChg>
      <pc:sldChg chg="addSp delSp modSp new del">
        <pc:chgData name="Anwarul Haque" userId="c42b00c47f99e330" providerId="Windows Live" clId="Web-{AA0E11BD-E39B-33F8-EBAB-769927D524F7}" dt="2025-01-21T07:31:10.412" v="321"/>
        <pc:sldMkLst>
          <pc:docMk/>
          <pc:sldMk cId="3131977088" sldId="321"/>
        </pc:sldMkLst>
        <pc:spChg chg="add del">
          <ac:chgData name="Anwarul Haque" userId="c42b00c47f99e330" providerId="Windows Live" clId="Web-{AA0E11BD-E39B-33F8-EBAB-769927D524F7}" dt="2025-01-21T07:31:09.302" v="320"/>
          <ac:spMkLst>
            <pc:docMk/>
            <pc:sldMk cId="3131977088" sldId="321"/>
            <ac:spMk id="5" creationId="{F4F8A649-8D35-02B1-697A-B302FD9EA4DF}"/>
          </ac:spMkLst>
        </pc:spChg>
        <pc:spChg chg="add del">
          <ac:chgData name="Anwarul Haque" userId="c42b00c47f99e330" providerId="Windows Live" clId="Web-{AA0E11BD-E39B-33F8-EBAB-769927D524F7}" dt="2025-01-21T07:31:09.302" v="320"/>
          <ac:spMkLst>
            <pc:docMk/>
            <pc:sldMk cId="3131977088" sldId="321"/>
            <ac:spMk id="6" creationId="{41CFAC18-C5DC-32EE-EF67-6BBE9500CA32}"/>
          </ac:spMkLst>
        </pc:spChg>
        <pc:spChg chg="add del">
          <ac:chgData name="Anwarul Haque" userId="c42b00c47f99e330" providerId="Windows Live" clId="Web-{AA0E11BD-E39B-33F8-EBAB-769927D524F7}" dt="2025-01-21T07:31:09.302" v="320"/>
          <ac:spMkLst>
            <pc:docMk/>
            <pc:sldMk cId="3131977088" sldId="321"/>
            <ac:spMk id="7" creationId="{719764CF-1D63-BE7D-9B53-0300949B5FC4}"/>
          </ac:spMkLst>
        </pc:spChg>
        <pc:spChg chg="add del">
          <ac:chgData name="Anwarul Haque" userId="c42b00c47f99e330" providerId="Windows Live" clId="Web-{AA0E11BD-E39B-33F8-EBAB-769927D524F7}" dt="2025-01-21T07:31:09.302" v="320"/>
          <ac:spMkLst>
            <pc:docMk/>
            <pc:sldMk cId="3131977088" sldId="321"/>
            <ac:spMk id="8" creationId="{2A4F5911-0241-D0C2-9DA8-CBAE22E35830}"/>
          </ac:spMkLst>
        </pc:spChg>
        <pc:spChg chg="add del">
          <ac:chgData name="Anwarul Haque" userId="c42b00c47f99e330" providerId="Windows Live" clId="Web-{AA0E11BD-E39B-33F8-EBAB-769927D524F7}" dt="2025-01-21T07:31:09.302" v="320"/>
          <ac:spMkLst>
            <pc:docMk/>
            <pc:sldMk cId="3131977088" sldId="321"/>
            <ac:spMk id="9" creationId="{27542508-BE61-86C0-87C2-4B4A09206BB5}"/>
          </ac:spMkLst>
        </pc:spChg>
        <pc:spChg chg="add del">
          <ac:chgData name="Anwarul Haque" userId="c42b00c47f99e330" providerId="Windows Live" clId="Web-{AA0E11BD-E39B-33F8-EBAB-769927D524F7}" dt="2025-01-21T07:31:09.302" v="320"/>
          <ac:spMkLst>
            <pc:docMk/>
            <pc:sldMk cId="3131977088" sldId="321"/>
            <ac:spMk id="10" creationId="{54E9101D-C9FD-4525-E231-49CAC695C44D}"/>
          </ac:spMkLst>
        </pc:spChg>
        <pc:spChg chg="add del">
          <ac:chgData name="Anwarul Haque" userId="c42b00c47f99e330" providerId="Windows Live" clId="Web-{AA0E11BD-E39B-33F8-EBAB-769927D524F7}" dt="2025-01-21T07:31:09.302" v="320"/>
          <ac:spMkLst>
            <pc:docMk/>
            <pc:sldMk cId="3131977088" sldId="321"/>
            <ac:spMk id="11" creationId="{AE21EB65-84E2-ED8C-266F-760D654B5E32}"/>
          </ac:spMkLst>
        </pc:spChg>
        <pc:spChg chg="add del">
          <ac:chgData name="Anwarul Haque" userId="c42b00c47f99e330" providerId="Windows Live" clId="Web-{AA0E11BD-E39B-33F8-EBAB-769927D524F7}" dt="2025-01-21T07:31:09.302" v="320"/>
          <ac:spMkLst>
            <pc:docMk/>
            <pc:sldMk cId="3131977088" sldId="321"/>
            <ac:spMk id="12" creationId="{165F7C98-19D1-D94F-1E76-EFA520FD1751}"/>
          </ac:spMkLst>
        </pc:spChg>
        <pc:picChg chg="add del">
          <ac:chgData name="Anwarul Haque" userId="c42b00c47f99e330" providerId="Windows Live" clId="Web-{AA0E11BD-E39B-33F8-EBAB-769927D524F7}" dt="2025-01-21T07:31:09.302" v="320"/>
          <ac:picMkLst>
            <pc:docMk/>
            <pc:sldMk cId="3131977088" sldId="321"/>
            <ac:picMk id="13" creationId="{135FAFD9-D16C-9363-062D-7687A0B9A894}"/>
          </ac:picMkLst>
        </pc:picChg>
        <pc:picChg chg="add">
          <ac:chgData name="Anwarul Haque" userId="c42b00c47f99e330" providerId="Windows Live" clId="Web-{AA0E11BD-E39B-33F8-EBAB-769927D524F7}" dt="2025-01-21T07:31:05.365" v="319"/>
          <ac:picMkLst>
            <pc:docMk/>
            <pc:sldMk cId="3131977088" sldId="321"/>
            <ac:picMk id="14" creationId="{CA2F0680-B795-3A9B-1FF5-3FBCC0E58269}"/>
          </ac:picMkLst>
        </pc:picChg>
        <pc:picChg chg="del">
          <ac:chgData name="Anwarul Haque" userId="c42b00c47f99e330" providerId="Windows Live" clId="Web-{AA0E11BD-E39B-33F8-EBAB-769927D524F7}" dt="2025-01-21T07:31:09.302" v="320"/>
          <ac:picMkLst>
            <pc:docMk/>
            <pc:sldMk cId="3131977088" sldId="321"/>
            <ac:picMk id="15" creationId="{F1DCE81C-2F52-3F22-6872-853B072314BA}"/>
          </ac:picMkLst>
        </pc:picChg>
      </pc:sldChg>
      <pc:sldChg chg="modSp add">
        <pc:chgData name="Anwarul Haque" userId="c42b00c47f99e330" providerId="Windows Live" clId="Web-{AA0E11BD-E39B-33F8-EBAB-769927D524F7}" dt="2025-01-21T08:00:44.154" v="479" actId="1076"/>
        <pc:sldMkLst>
          <pc:docMk/>
          <pc:sldMk cId="3945718226" sldId="321"/>
        </pc:sldMkLst>
        <pc:spChg chg="mod">
          <ac:chgData name="Anwarul Haque" userId="c42b00c47f99e330" providerId="Windows Live" clId="Web-{AA0E11BD-E39B-33F8-EBAB-769927D524F7}" dt="2025-01-21T07:35:18.825" v="347" actId="1076"/>
          <ac:spMkLst>
            <pc:docMk/>
            <pc:sldMk cId="3945718226" sldId="321"/>
            <ac:spMk id="3" creationId="{41CFAC18-C5DC-32EE-EF67-6BBE9500CA32}"/>
          </ac:spMkLst>
        </pc:spChg>
        <pc:spChg chg="mod">
          <ac:chgData name="Anwarul Haque" userId="c42b00c47f99e330" providerId="Windows Live" clId="Web-{AA0E11BD-E39B-33F8-EBAB-769927D524F7}" dt="2025-01-21T07:37:07.094" v="352" actId="20577"/>
          <ac:spMkLst>
            <pc:docMk/>
            <pc:sldMk cId="3945718226" sldId="321"/>
            <ac:spMk id="5" creationId="{719764CF-1D63-BE7D-9B53-0300949B5FC4}"/>
          </ac:spMkLst>
        </pc:spChg>
        <pc:spChg chg="mod">
          <ac:chgData name="Anwarul Haque" userId="c42b00c47f99e330" providerId="Windows Live" clId="Web-{AA0E11BD-E39B-33F8-EBAB-769927D524F7}" dt="2025-01-21T07:37:12.532" v="353" actId="20577"/>
          <ac:spMkLst>
            <pc:docMk/>
            <pc:sldMk cId="3945718226" sldId="321"/>
            <ac:spMk id="9" creationId="{2A4F5911-0241-D0C2-9DA8-CBAE22E35830}"/>
          </ac:spMkLst>
        </pc:spChg>
        <pc:spChg chg="mod">
          <ac:chgData name="Anwarul Haque" userId="c42b00c47f99e330" providerId="Windows Live" clId="Web-{AA0E11BD-E39B-33F8-EBAB-769927D524F7}" dt="2025-01-21T07:58:28.494" v="467" actId="1076"/>
          <ac:spMkLst>
            <pc:docMk/>
            <pc:sldMk cId="3945718226" sldId="321"/>
            <ac:spMk id="11" creationId="{27542508-BE61-86C0-87C2-4B4A09206BB5}"/>
          </ac:spMkLst>
        </pc:spChg>
        <pc:spChg chg="mod">
          <ac:chgData name="Anwarul Haque" userId="c42b00c47f99e330" providerId="Windows Live" clId="Web-{AA0E11BD-E39B-33F8-EBAB-769927D524F7}" dt="2025-01-21T07:55:44.738" v="453" actId="1076"/>
          <ac:spMkLst>
            <pc:docMk/>
            <pc:sldMk cId="3945718226" sldId="321"/>
            <ac:spMk id="19" creationId="{54E9101D-C9FD-4525-E231-49CAC695C44D}"/>
          </ac:spMkLst>
        </pc:spChg>
        <pc:spChg chg="mod">
          <ac:chgData name="Anwarul Haque" userId="c42b00c47f99e330" providerId="Windows Live" clId="Web-{AA0E11BD-E39B-33F8-EBAB-769927D524F7}" dt="2025-01-21T07:58:46.119" v="469" actId="14100"/>
          <ac:spMkLst>
            <pc:docMk/>
            <pc:sldMk cId="3945718226" sldId="321"/>
            <ac:spMk id="29" creationId="{AE21EB65-84E2-ED8C-266F-760D654B5E32}"/>
          </ac:spMkLst>
        </pc:spChg>
        <pc:spChg chg="mod">
          <ac:chgData name="Anwarul Haque" userId="c42b00c47f99e330" providerId="Windows Live" clId="Web-{AA0E11BD-E39B-33F8-EBAB-769927D524F7}" dt="2025-01-21T07:58:21.931" v="466" actId="14100"/>
          <ac:spMkLst>
            <pc:docMk/>
            <pc:sldMk cId="3945718226" sldId="321"/>
            <ac:spMk id="31" creationId="{165F7C98-19D1-D94F-1E76-EFA520FD1751}"/>
          </ac:spMkLst>
        </pc:spChg>
        <pc:spChg chg="mod">
          <ac:chgData name="Anwarul Haque" userId="c42b00c47f99e330" providerId="Windows Live" clId="Web-{AA0E11BD-E39B-33F8-EBAB-769927D524F7}" dt="2025-01-21T08:00:44.154" v="479" actId="1076"/>
          <ac:spMkLst>
            <pc:docMk/>
            <pc:sldMk cId="3945718226" sldId="321"/>
            <ac:spMk id="2062" creationId="{00000000-0000-0000-0000-000000000000}"/>
          </ac:spMkLst>
        </pc:spChg>
        <pc:picChg chg="mod">
          <ac:chgData name="Anwarul Haque" userId="c42b00c47f99e330" providerId="Windows Live" clId="Web-{AA0E11BD-E39B-33F8-EBAB-769927D524F7}" dt="2025-01-21T07:35:10.153" v="346"/>
          <ac:picMkLst>
            <pc:docMk/>
            <pc:sldMk cId="3945718226" sldId="321"/>
            <ac:picMk id="32" creationId="{135FAFD9-D16C-9363-062D-7687A0B9A894}"/>
          </ac:picMkLst>
        </pc:picChg>
        <pc:picChg chg="mod">
          <ac:chgData name="Anwarul Haque" userId="c42b00c47f99e330" providerId="Windows Live" clId="Web-{AA0E11BD-E39B-33F8-EBAB-769927D524F7}" dt="2025-01-21T07:34:35.199" v="339" actId="1076"/>
          <ac:picMkLst>
            <pc:docMk/>
            <pc:sldMk cId="3945718226" sldId="321"/>
            <ac:picMk id="33" creationId="{CA2F0680-B795-3A9B-1FF5-3FBCC0E58269}"/>
          </ac:picMkLst>
        </pc:picChg>
        <pc:picChg chg="mod">
          <ac:chgData name="Anwarul Haque" userId="c42b00c47f99e330" providerId="Windows Live" clId="Web-{AA0E11BD-E39B-33F8-EBAB-769927D524F7}" dt="2025-01-21T07:34:49.700" v="342"/>
          <ac:picMkLst>
            <pc:docMk/>
            <pc:sldMk cId="3945718226" sldId="321"/>
            <ac:picMk id="34" creationId="{F1DCE81C-2F52-3F22-6872-853B072314BA}"/>
          </ac:picMkLst>
        </pc:picChg>
        <pc:cxnChg chg="mod">
          <ac:chgData name="Anwarul Haque" userId="c42b00c47f99e330" providerId="Windows Live" clId="Web-{AA0E11BD-E39B-33F8-EBAB-769927D524F7}" dt="2025-01-21T07:33:56.964" v="332" actId="1076"/>
          <ac:cxnSpMkLst>
            <pc:docMk/>
            <pc:sldMk cId="3945718226" sldId="321"/>
            <ac:cxnSpMk id="36" creationId="{44979AD1-2E14-4EBE-E6A7-FB4BE7AEA483}"/>
          </ac:cxnSpMkLst>
        </pc:cxnChg>
        <pc:cxnChg chg="mod">
          <ac:chgData name="Anwarul Haque" userId="c42b00c47f99e330" providerId="Windows Live" clId="Web-{AA0E11BD-E39B-33F8-EBAB-769927D524F7}" dt="2025-01-21T07:58:39.853" v="468" actId="1076"/>
          <ac:cxnSpMkLst>
            <pc:docMk/>
            <pc:sldMk cId="3945718226" sldId="321"/>
            <ac:cxnSpMk id="38" creationId="{F8FC5052-A386-1769-8084-027BD5BFCFE5}"/>
          </ac:cxnSpMkLst>
        </pc:cxnChg>
      </pc:sldChg>
    </pc:docChg>
  </pc:docChgLst>
  <pc:docChgLst>
    <pc:chgData name="Anwarul Haque" userId="c42b00c47f99e330" providerId="Windows Live" clId="Web-{760AF312-385F-5039-61CA-B07B22E6DBE2}"/>
    <pc:docChg chg="modSld">
      <pc:chgData name="Anwarul Haque" userId="c42b00c47f99e330" providerId="Windows Live" clId="Web-{760AF312-385F-5039-61CA-B07B22E6DBE2}" dt="2025-01-21T08:07:49.970" v="7" actId="1076"/>
      <pc:docMkLst>
        <pc:docMk/>
      </pc:docMkLst>
      <pc:sldChg chg="modSp">
        <pc:chgData name="Anwarul Haque" userId="c42b00c47f99e330" providerId="Windows Live" clId="Web-{760AF312-385F-5039-61CA-B07B22E6DBE2}" dt="2025-01-21T08:07:17.220" v="5" actId="14100"/>
        <pc:sldMkLst>
          <pc:docMk/>
          <pc:sldMk cId="0" sldId="256"/>
        </pc:sldMkLst>
        <pc:picChg chg="mod">
          <ac:chgData name="Anwarul Haque" userId="c42b00c47f99e330" providerId="Windows Live" clId="Web-{760AF312-385F-5039-61CA-B07B22E6DBE2}" dt="2025-01-21T08:07:17.220" v="5" actId="14100"/>
          <ac:picMkLst>
            <pc:docMk/>
            <pc:sldMk cId="0" sldId="256"/>
            <ac:picMk id="22" creationId="{0AF80C45-7F61-E624-A6E3-3ED4E050303E}"/>
          </ac:picMkLst>
        </pc:picChg>
      </pc:sldChg>
      <pc:sldChg chg="modSp">
        <pc:chgData name="Anwarul Haque" userId="c42b00c47f99e330" providerId="Windows Live" clId="Web-{760AF312-385F-5039-61CA-B07B22E6DBE2}" dt="2025-01-21T08:07:49.970" v="7" actId="1076"/>
        <pc:sldMkLst>
          <pc:docMk/>
          <pc:sldMk cId="0" sldId="264"/>
        </pc:sldMkLst>
        <pc:spChg chg="mod">
          <ac:chgData name="Anwarul Haque" userId="c42b00c47f99e330" providerId="Windows Live" clId="Web-{760AF312-385F-5039-61CA-B07B22E6DBE2}" dt="2025-01-21T08:07:49.970" v="7" actId="1076"/>
          <ac:spMkLst>
            <pc:docMk/>
            <pc:sldMk cId="0" sldId="264"/>
            <ac:spMk id="1556" creationId="{00000000-0000-0000-0000-000000000000}"/>
          </ac:spMkLst>
        </pc:spChg>
      </pc:sldChg>
    </pc:docChg>
  </pc:docChgLst>
  <pc:docChgLst>
    <pc:chgData name="Anwarul Haque" userId="c42b00c47f99e330" providerId="Windows Live" clId="Web-{07AFD4D7-44C7-B8BA-29C5-3CBA5F6078FB}"/>
    <pc:docChg chg="sldOrd">
      <pc:chgData name="Anwarul Haque" userId="c42b00c47f99e330" providerId="Windows Live" clId="Web-{07AFD4D7-44C7-B8BA-29C5-3CBA5F6078FB}" dt="2025-01-22T08:43:45.155" v="0"/>
      <pc:docMkLst>
        <pc:docMk/>
      </pc:docMkLst>
      <pc:sldChg chg="ord">
        <pc:chgData name="Anwarul Haque" userId="c42b00c47f99e330" providerId="Windows Live" clId="Web-{07AFD4D7-44C7-B8BA-29C5-3CBA5F6078FB}" dt="2025-01-22T08:43:45.155" v="0"/>
        <pc:sldMkLst>
          <pc:docMk/>
          <pc:sldMk cId="1244575000" sldId="322"/>
        </pc:sldMkLst>
      </pc:sldChg>
    </pc:docChg>
  </pc:docChgLst>
  <pc:docChgLst>
    <pc:chgData name="Anwarul Haque" userId="c42b00c47f99e330" providerId="Windows Live" clId="Web-{9C91E95A-7659-82BF-1028-6F9C107AA2D5}"/>
    <pc:docChg chg="addSld modSld">
      <pc:chgData name="Anwarul Haque" userId="c42b00c47f99e330" providerId="Windows Live" clId="Web-{9C91E95A-7659-82BF-1028-6F9C107AA2D5}" dt="2025-01-22T08:39:49.796" v="42" actId="1076"/>
      <pc:docMkLst>
        <pc:docMk/>
      </pc:docMkLst>
      <pc:sldChg chg="delSp modSp new">
        <pc:chgData name="Anwarul Haque" userId="c42b00c47f99e330" providerId="Windows Live" clId="Web-{9C91E95A-7659-82BF-1028-6F9C107AA2D5}" dt="2025-01-22T08:39:49.796" v="42" actId="1076"/>
        <pc:sldMkLst>
          <pc:docMk/>
          <pc:sldMk cId="1244575000" sldId="322"/>
        </pc:sldMkLst>
        <pc:spChg chg="del">
          <ac:chgData name="Anwarul Haque" userId="c42b00c47f99e330" providerId="Windows Live" clId="Web-{9C91E95A-7659-82BF-1028-6F9C107AA2D5}" dt="2025-01-22T08:35:36.823" v="3"/>
          <ac:spMkLst>
            <pc:docMk/>
            <pc:sldMk cId="1244575000" sldId="322"/>
            <ac:spMk id="2" creationId="{D1E4079E-30AA-0384-A1DD-80AD8D21F343}"/>
          </ac:spMkLst>
        </pc:spChg>
        <pc:spChg chg="del">
          <ac:chgData name="Anwarul Haque" userId="c42b00c47f99e330" providerId="Windows Live" clId="Web-{9C91E95A-7659-82BF-1028-6F9C107AA2D5}" dt="2025-01-22T08:35:25.041" v="2"/>
          <ac:spMkLst>
            <pc:docMk/>
            <pc:sldMk cId="1244575000" sldId="322"/>
            <ac:spMk id="3" creationId="{D5122A25-BCE8-AD03-45E1-D946766EBFD9}"/>
          </ac:spMkLst>
        </pc:spChg>
        <pc:spChg chg="del">
          <ac:chgData name="Anwarul Haque" userId="c42b00c47f99e330" providerId="Windows Live" clId="Web-{9C91E95A-7659-82BF-1028-6F9C107AA2D5}" dt="2025-01-22T08:35:22.260" v="1"/>
          <ac:spMkLst>
            <pc:docMk/>
            <pc:sldMk cId="1244575000" sldId="322"/>
            <ac:spMk id="4" creationId="{50E9A93C-7530-17A3-2E89-100BC0C0D33C}"/>
          </ac:spMkLst>
        </pc:spChg>
        <pc:spChg chg="mod">
          <ac:chgData name="Anwarul Haque" userId="c42b00c47f99e330" providerId="Windows Live" clId="Web-{9C91E95A-7659-82BF-1028-6F9C107AA2D5}" dt="2025-01-22T08:39:40.749" v="41" actId="14100"/>
          <ac:spMkLst>
            <pc:docMk/>
            <pc:sldMk cId="1244575000" sldId="322"/>
            <ac:spMk id="5" creationId="{0043CB72-652D-3C32-7560-13C5A6D8E3CA}"/>
          </ac:spMkLst>
        </pc:spChg>
        <pc:spChg chg="mod">
          <ac:chgData name="Anwarul Haque" userId="c42b00c47f99e330" providerId="Windows Live" clId="Web-{9C91E95A-7659-82BF-1028-6F9C107AA2D5}" dt="2025-01-22T08:39:49.796" v="42" actId="1076"/>
          <ac:spMkLst>
            <pc:docMk/>
            <pc:sldMk cId="1244575000" sldId="322"/>
            <ac:spMk id="6" creationId="{80F2B340-F56C-B6BE-3F4D-0BC7855425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55" y="-760"/>
            <a:ext cx="9155256" cy="5145055"/>
            <a:chOff x="-3555" y="-760"/>
            <a:chExt cx="9155256" cy="5145055"/>
          </a:xfrm>
        </p:grpSpPr>
        <p:sp>
          <p:nvSpPr>
            <p:cNvPr id="10" name="Google Shape;10;p2"/>
            <p:cNvSpPr/>
            <p:nvPr/>
          </p:nvSpPr>
          <p:spPr>
            <a:xfrm>
              <a:off x="0" y="1028703"/>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 name="Google Shape;11;p2"/>
            <p:cNvSpPr/>
            <p:nvPr/>
          </p:nvSpPr>
          <p:spPr>
            <a:xfrm>
              <a:off x="0" y="0"/>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Google Shape;12;p2"/>
            <p:cNvSpPr/>
            <p:nvPr/>
          </p:nvSpPr>
          <p:spPr>
            <a:xfrm>
              <a:off x="1028700" y="0"/>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 name="Google Shape;13;p2"/>
            <p:cNvSpPr/>
            <p:nvPr/>
          </p:nvSpPr>
          <p:spPr>
            <a:xfrm>
              <a:off x="1028700" y="1028699"/>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a:off x="1028700" y="2057398"/>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a:off x="0" y="2057402"/>
              <a:ext cx="1028700" cy="102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a:off x="0" y="3086098"/>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a:off x="0" y="4114801"/>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a:off x="1028700" y="3086098"/>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a:off x="1028700" y="4114797"/>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0" name="Google Shape;20;p2"/>
            <p:cNvGrpSpPr/>
            <p:nvPr/>
          </p:nvGrpSpPr>
          <p:grpSpPr>
            <a:xfrm>
              <a:off x="510980" y="-760"/>
              <a:ext cx="1540879" cy="1539489"/>
              <a:chOff x="1793505" y="544330"/>
              <a:chExt cx="1596600" cy="1595160"/>
            </a:xfrm>
          </p:grpSpPr>
          <p:sp>
            <p:nvSpPr>
              <p:cNvPr id="21" name="Google Shape;21;p2"/>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2"/>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2"/>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2"/>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2"/>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0" name="Google Shape;40;p2"/>
            <p:cNvGrpSpPr/>
            <p:nvPr/>
          </p:nvGrpSpPr>
          <p:grpSpPr>
            <a:xfrm>
              <a:off x="1552251" y="2568433"/>
              <a:ext cx="505984" cy="506378"/>
              <a:chOff x="6983640" y="2864160"/>
              <a:chExt cx="535320" cy="535680"/>
            </a:xfrm>
          </p:grpSpPr>
          <p:sp>
            <p:nvSpPr>
              <p:cNvPr id="41" name="Google Shape;41;p2"/>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2"/>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46;p2"/>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2"/>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2"/>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2"/>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 name="Google Shape;50;p2"/>
            <p:cNvGrpSpPr/>
            <p:nvPr/>
          </p:nvGrpSpPr>
          <p:grpSpPr>
            <a:xfrm>
              <a:off x="511103" y="3585856"/>
              <a:ext cx="1040953" cy="1558439"/>
              <a:chOff x="4963320" y="173520"/>
              <a:chExt cx="1065240" cy="1594800"/>
            </a:xfrm>
          </p:grpSpPr>
          <p:sp>
            <p:nvSpPr>
              <p:cNvPr id="51" name="Google Shape;51;p2"/>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57;p2"/>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62;p2"/>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63;p2"/>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2"/>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2"/>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66;p2"/>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67;p2"/>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68;p2"/>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2"/>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2"/>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71;p2"/>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2" name="Google Shape;72;p2"/>
            <p:cNvSpPr/>
            <p:nvPr/>
          </p:nvSpPr>
          <p:spPr>
            <a:xfrm rot="5400000">
              <a:off x="1290501" y="3351874"/>
              <a:ext cx="505074" cy="101087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2"/>
            <p:cNvSpPr/>
            <p:nvPr/>
          </p:nvSpPr>
          <p:spPr>
            <a:xfrm>
              <a:off x="8556947" y="63700"/>
              <a:ext cx="370500" cy="37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 name="Google Shape;74;p2"/>
            <p:cNvSpPr/>
            <p:nvPr/>
          </p:nvSpPr>
          <p:spPr>
            <a:xfrm flipH="1">
              <a:off x="-3555" y="3086110"/>
              <a:ext cx="506373" cy="50584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75;p2"/>
            <p:cNvSpPr/>
            <p:nvPr/>
          </p:nvSpPr>
          <p:spPr>
            <a:xfrm flipH="1">
              <a:off x="331497" y="1357398"/>
              <a:ext cx="1400100" cy="1400100"/>
            </a:xfrm>
            <a:prstGeom prst="blockArc">
              <a:avLst>
                <a:gd name="adj1" fmla="val 5400645"/>
                <a:gd name="adj2" fmla="val 16308933"/>
                <a:gd name="adj3" fmla="val 24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flipH="1">
              <a:off x="331547" y="1357300"/>
              <a:ext cx="1400100" cy="1400100"/>
            </a:xfrm>
            <a:prstGeom prst="blockArc">
              <a:avLst>
                <a:gd name="adj1" fmla="val 5400645"/>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2"/>
            <p:cNvGrpSpPr/>
            <p:nvPr/>
          </p:nvGrpSpPr>
          <p:grpSpPr>
            <a:xfrm>
              <a:off x="8475628" y="4468927"/>
              <a:ext cx="676073" cy="675364"/>
              <a:chOff x="6105240" y="2645280"/>
              <a:chExt cx="686160" cy="685440"/>
            </a:xfrm>
          </p:grpSpPr>
          <p:sp>
            <p:nvSpPr>
              <p:cNvPr id="78" name="Google Shape;78;p2"/>
              <p:cNvSpPr/>
              <p:nvPr/>
            </p:nvSpPr>
            <p:spPr>
              <a:xfrm>
                <a:off x="6105240" y="2645280"/>
                <a:ext cx="685800" cy="685440"/>
              </a:xfrm>
              <a:custGeom>
                <a:avLst/>
                <a:gdLst/>
                <a:ahLst/>
                <a:cxnLst/>
                <a:rect l="l" t="t" r="r" b="b"/>
                <a:pathLst>
                  <a:path w="1905" h="1904" extrusionOk="0">
                    <a:moveTo>
                      <a:pt x="0" y="1904"/>
                    </a:moveTo>
                    <a:lnTo>
                      <a:pt x="19" y="1904"/>
                    </a:lnTo>
                    <a:cubicBezTo>
                      <a:pt x="19" y="863"/>
                      <a:pt x="865" y="19"/>
                      <a:pt x="1905" y="19"/>
                    </a:cubicBezTo>
                    <a:lnTo>
                      <a:pt x="1905" y="0"/>
                    </a:lnTo>
                    <a:cubicBezTo>
                      <a:pt x="854" y="-1"/>
                      <a:pt x="0" y="854"/>
                      <a:pt x="0" y="19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2"/>
              <p:cNvSpPr/>
              <p:nvPr/>
            </p:nvSpPr>
            <p:spPr>
              <a:xfrm>
                <a:off x="6139440" y="2679120"/>
                <a:ext cx="651960" cy="651600"/>
              </a:xfrm>
              <a:custGeom>
                <a:avLst/>
                <a:gdLst/>
                <a:ahLst/>
                <a:cxnLst/>
                <a:rect l="l" t="t" r="r" b="b"/>
                <a:pathLst>
                  <a:path w="1811" h="1810" extrusionOk="0">
                    <a:moveTo>
                      <a:pt x="0" y="1810"/>
                    </a:moveTo>
                    <a:lnTo>
                      <a:pt x="19" y="1810"/>
                    </a:lnTo>
                    <a:cubicBezTo>
                      <a:pt x="19" y="822"/>
                      <a:pt x="823" y="19"/>
                      <a:pt x="1811" y="19"/>
                    </a:cubicBezTo>
                    <a:lnTo>
                      <a:pt x="1811" y="0"/>
                    </a:lnTo>
                    <a:cubicBezTo>
                      <a:pt x="812" y="0"/>
                      <a:pt x="0" y="811"/>
                      <a:pt x="0" y="181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2"/>
              <p:cNvSpPr/>
              <p:nvPr/>
            </p:nvSpPr>
            <p:spPr>
              <a:xfrm>
                <a:off x="6173640" y="2713320"/>
                <a:ext cx="617760" cy="617400"/>
              </a:xfrm>
              <a:custGeom>
                <a:avLst/>
                <a:gdLst/>
                <a:ahLst/>
                <a:cxnLst/>
                <a:rect l="l" t="t" r="r" b="b"/>
                <a:pathLst>
                  <a:path w="1716" h="1715" extrusionOk="0">
                    <a:moveTo>
                      <a:pt x="0" y="1715"/>
                    </a:moveTo>
                    <a:lnTo>
                      <a:pt x="18" y="1715"/>
                    </a:lnTo>
                    <a:cubicBezTo>
                      <a:pt x="18" y="779"/>
                      <a:pt x="780" y="19"/>
                      <a:pt x="1716" y="19"/>
                    </a:cubicBezTo>
                    <a:lnTo>
                      <a:pt x="1716" y="0"/>
                    </a:lnTo>
                    <a:cubicBezTo>
                      <a:pt x="769" y="0"/>
                      <a:pt x="0" y="768"/>
                      <a:pt x="0" y="171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81;p2"/>
              <p:cNvSpPr/>
              <p:nvPr/>
            </p:nvSpPr>
            <p:spPr>
              <a:xfrm>
                <a:off x="6207840" y="2747520"/>
                <a:ext cx="583560" cy="583200"/>
              </a:xfrm>
              <a:custGeom>
                <a:avLst/>
                <a:gdLst/>
                <a:ahLst/>
                <a:cxnLst/>
                <a:rect l="l" t="t" r="r" b="b"/>
                <a:pathLst>
                  <a:path w="1621" h="1620" extrusionOk="0">
                    <a:moveTo>
                      <a:pt x="0" y="1620"/>
                    </a:moveTo>
                    <a:lnTo>
                      <a:pt x="18" y="1620"/>
                    </a:lnTo>
                    <a:cubicBezTo>
                      <a:pt x="18" y="737"/>
                      <a:pt x="737" y="19"/>
                      <a:pt x="1621" y="19"/>
                    </a:cubicBezTo>
                    <a:lnTo>
                      <a:pt x="1621" y="0"/>
                    </a:lnTo>
                    <a:cubicBezTo>
                      <a:pt x="726" y="0"/>
                      <a:pt x="0" y="726"/>
                      <a:pt x="0" y="162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2"/>
              <p:cNvSpPr/>
              <p:nvPr/>
            </p:nvSpPr>
            <p:spPr>
              <a:xfrm>
                <a:off x="6241680" y="2781720"/>
                <a:ext cx="549360" cy="549000"/>
              </a:xfrm>
              <a:custGeom>
                <a:avLst/>
                <a:gdLst/>
                <a:ahLst/>
                <a:cxnLst/>
                <a:rect l="l" t="t" r="r" b="b"/>
                <a:pathLst>
                  <a:path w="1526" h="1525" extrusionOk="0">
                    <a:moveTo>
                      <a:pt x="0" y="1525"/>
                    </a:moveTo>
                    <a:lnTo>
                      <a:pt x="18" y="1525"/>
                    </a:lnTo>
                    <a:cubicBezTo>
                      <a:pt x="18" y="694"/>
                      <a:pt x="695" y="18"/>
                      <a:pt x="1526" y="18"/>
                    </a:cubicBezTo>
                    <a:lnTo>
                      <a:pt x="1526" y="0"/>
                    </a:lnTo>
                    <a:cubicBezTo>
                      <a:pt x="685" y="0"/>
                      <a:pt x="0" y="683"/>
                      <a:pt x="0" y="152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2"/>
              <p:cNvSpPr/>
              <p:nvPr/>
            </p:nvSpPr>
            <p:spPr>
              <a:xfrm>
                <a:off x="6275880" y="2815920"/>
                <a:ext cx="515160" cy="514800"/>
              </a:xfrm>
              <a:custGeom>
                <a:avLst/>
                <a:gdLst/>
                <a:ahLst/>
                <a:cxnLst/>
                <a:rect l="l" t="t" r="r" b="b"/>
                <a:pathLst>
                  <a:path w="1431" h="1430" extrusionOk="0">
                    <a:moveTo>
                      <a:pt x="0" y="1430"/>
                    </a:moveTo>
                    <a:lnTo>
                      <a:pt x="18" y="1430"/>
                    </a:lnTo>
                    <a:cubicBezTo>
                      <a:pt x="18" y="651"/>
                      <a:pt x="652" y="18"/>
                      <a:pt x="1431" y="18"/>
                    </a:cubicBezTo>
                    <a:lnTo>
                      <a:pt x="1431" y="0"/>
                    </a:lnTo>
                    <a:cubicBezTo>
                      <a:pt x="642" y="-1"/>
                      <a:pt x="0" y="640"/>
                      <a:pt x="0" y="143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2"/>
              <p:cNvSpPr/>
              <p:nvPr/>
            </p:nvSpPr>
            <p:spPr>
              <a:xfrm>
                <a:off x="6309720" y="2849400"/>
                <a:ext cx="481320" cy="481320"/>
              </a:xfrm>
              <a:custGeom>
                <a:avLst/>
                <a:gdLst/>
                <a:ahLst/>
                <a:cxnLst/>
                <a:rect l="l" t="t" r="r" b="b"/>
                <a:pathLst>
                  <a:path w="1337" h="1337" extrusionOk="0">
                    <a:moveTo>
                      <a:pt x="0" y="1337"/>
                    </a:moveTo>
                    <a:lnTo>
                      <a:pt x="19" y="1337"/>
                    </a:lnTo>
                    <a:cubicBezTo>
                      <a:pt x="19" y="611"/>
                      <a:pt x="610" y="19"/>
                      <a:pt x="1337" y="19"/>
                    </a:cubicBezTo>
                    <a:lnTo>
                      <a:pt x="1337" y="0"/>
                    </a:lnTo>
                    <a:cubicBezTo>
                      <a:pt x="600" y="0"/>
                      <a:pt x="0" y="600"/>
                      <a:pt x="0" y="13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2"/>
              <p:cNvSpPr/>
              <p:nvPr/>
            </p:nvSpPr>
            <p:spPr>
              <a:xfrm>
                <a:off x="6343920" y="2883960"/>
                <a:ext cx="447120" cy="446760"/>
              </a:xfrm>
              <a:custGeom>
                <a:avLst/>
                <a:gdLst/>
                <a:ahLst/>
                <a:cxnLst/>
                <a:rect l="l" t="t" r="r" b="b"/>
                <a:pathLst>
                  <a:path w="1242" h="1241" extrusionOk="0">
                    <a:moveTo>
                      <a:pt x="0" y="1241"/>
                    </a:moveTo>
                    <a:lnTo>
                      <a:pt x="19" y="1241"/>
                    </a:lnTo>
                    <a:cubicBezTo>
                      <a:pt x="19" y="567"/>
                      <a:pt x="568" y="18"/>
                      <a:pt x="1242" y="18"/>
                    </a:cubicBezTo>
                    <a:lnTo>
                      <a:pt x="1242" y="0"/>
                    </a:lnTo>
                    <a:cubicBezTo>
                      <a:pt x="558" y="-1"/>
                      <a:pt x="0" y="556"/>
                      <a:pt x="0" y="124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2"/>
              <p:cNvSpPr/>
              <p:nvPr/>
            </p:nvSpPr>
            <p:spPr>
              <a:xfrm>
                <a:off x="6378120" y="2918160"/>
                <a:ext cx="412920" cy="412560"/>
              </a:xfrm>
              <a:custGeom>
                <a:avLst/>
                <a:gdLst/>
                <a:ahLst/>
                <a:cxnLst/>
                <a:rect l="l" t="t" r="r" b="b"/>
                <a:pathLst>
                  <a:path w="1147" h="1146" extrusionOk="0">
                    <a:moveTo>
                      <a:pt x="0" y="1146"/>
                    </a:moveTo>
                    <a:lnTo>
                      <a:pt x="19" y="1146"/>
                    </a:lnTo>
                    <a:cubicBezTo>
                      <a:pt x="19" y="524"/>
                      <a:pt x="525" y="18"/>
                      <a:pt x="1147" y="18"/>
                    </a:cubicBezTo>
                    <a:lnTo>
                      <a:pt x="1147" y="0"/>
                    </a:lnTo>
                    <a:cubicBezTo>
                      <a:pt x="515" y="-1"/>
                      <a:pt x="0" y="513"/>
                      <a:pt x="0" y="11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87;p2"/>
              <p:cNvSpPr/>
              <p:nvPr/>
            </p:nvSpPr>
            <p:spPr>
              <a:xfrm>
                <a:off x="6412320" y="2952360"/>
                <a:ext cx="378720" cy="378360"/>
              </a:xfrm>
              <a:custGeom>
                <a:avLst/>
                <a:gdLst/>
                <a:ahLst/>
                <a:cxnLst/>
                <a:rect l="l" t="t" r="r" b="b"/>
                <a:pathLst>
                  <a:path w="1052" h="1051" extrusionOk="0">
                    <a:moveTo>
                      <a:pt x="0" y="1051"/>
                    </a:moveTo>
                    <a:lnTo>
                      <a:pt x="19" y="1051"/>
                    </a:lnTo>
                    <a:cubicBezTo>
                      <a:pt x="19" y="482"/>
                      <a:pt x="482" y="18"/>
                      <a:pt x="1052" y="18"/>
                    </a:cubicBezTo>
                    <a:lnTo>
                      <a:pt x="1052" y="0"/>
                    </a:lnTo>
                    <a:cubicBezTo>
                      <a:pt x="473" y="-2"/>
                      <a:pt x="0" y="471"/>
                      <a:pt x="0" y="105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88;p2"/>
              <p:cNvSpPr/>
              <p:nvPr/>
            </p:nvSpPr>
            <p:spPr>
              <a:xfrm>
                <a:off x="6446520" y="2986200"/>
                <a:ext cx="344520" cy="344520"/>
              </a:xfrm>
              <a:custGeom>
                <a:avLst/>
                <a:gdLst/>
                <a:ahLst/>
                <a:cxnLst/>
                <a:rect l="l" t="t" r="r" b="b"/>
                <a:pathLst>
                  <a:path w="957" h="957" extrusionOk="0">
                    <a:moveTo>
                      <a:pt x="0" y="957"/>
                    </a:moveTo>
                    <a:lnTo>
                      <a:pt x="19" y="957"/>
                    </a:lnTo>
                    <a:cubicBezTo>
                      <a:pt x="19" y="440"/>
                      <a:pt x="440" y="19"/>
                      <a:pt x="957" y="19"/>
                    </a:cubicBezTo>
                    <a:lnTo>
                      <a:pt x="957" y="0"/>
                    </a:lnTo>
                    <a:cubicBezTo>
                      <a:pt x="430" y="-1"/>
                      <a:pt x="0" y="429"/>
                      <a:pt x="0" y="95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 name="Google Shape;89;p2"/>
              <p:cNvSpPr/>
              <p:nvPr/>
            </p:nvSpPr>
            <p:spPr>
              <a:xfrm>
                <a:off x="6480720" y="3020400"/>
                <a:ext cx="310320" cy="310320"/>
              </a:xfrm>
              <a:custGeom>
                <a:avLst/>
                <a:gdLst/>
                <a:ahLst/>
                <a:cxnLst/>
                <a:rect l="l" t="t" r="r" b="b"/>
                <a:pathLst>
                  <a:path w="862" h="862" extrusionOk="0">
                    <a:moveTo>
                      <a:pt x="0" y="862"/>
                    </a:moveTo>
                    <a:lnTo>
                      <a:pt x="19" y="862"/>
                    </a:lnTo>
                    <a:cubicBezTo>
                      <a:pt x="19" y="397"/>
                      <a:pt x="397" y="19"/>
                      <a:pt x="862" y="19"/>
                    </a:cubicBezTo>
                    <a:lnTo>
                      <a:pt x="862" y="0"/>
                    </a:lnTo>
                    <a:cubicBezTo>
                      <a:pt x="387" y="-1"/>
                      <a:pt x="0" y="387"/>
                      <a:pt x="0" y="8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90;p2"/>
              <p:cNvSpPr/>
              <p:nvPr/>
            </p:nvSpPr>
            <p:spPr>
              <a:xfrm>
                <a:off x="6514920" y="3054240"/>
                <a:ext cx="276480" cy="276480"/>
              </a:xfrm>
              <a:custGeom>
                <a:avLst/>
                <a:gdLst/>
                <a:ahLst/>
                <a:cxnLst/>
                <a:rect l="l" t="t" r="r" b="b"/>
                <a:pathLst>
                  <a:path w="768" h="768" extrusionOk="0">
                    <a:moveTo>
                      <a:pt x="0" y="768"/>
                    </a:moveTo>
                    <a:lnTo>
                      <a:pt x="18" y="768"/>
                    </a:lnTo>
                    <a:cubicBezTo>
                      <a:pt x="18" y="355"/>
                      <a:pt x="354" y="19"/>
                      <a:pt x="768" y="19"/>
                    </a:cubicBezTo>
                    <a:lnTo>
                      <a:pt x="768" y="0"/>
                    </a:lnTo>
                    <a:cubicBezTo>
                      <a:pt x="344" y="0"/>
                      <a:pt x="0" y="345"/>
                      <a:pt x="0" y="7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 name="Google Shape;91;p2"/>
              <p:cNvSpPr/>
              <p:nvPr/>
            </p:nvSpPr>
            <p:spPr>
              <a:xfrm>
                <a:off x="6549120" y="3088440"/>
                <a:ext cx="242280" cy="242280"/>
              </a:xfrm>
              <a:custGeom>
                <a:avLst/>
                <a:gdLst/>
                <a:ahLst/>
                <a:cxnLst/>
                <a:rect l="l" t="t" r="r" b="b"/>
                <a:pathLst>
                  <a:path w="673" h="673" extrusionOk="0">
                    <a:moveTo>
                      <a:pt x="0" y="673"/>
                    </a:moveTo>
                    <a:lnTo>
                      <a:pt x="18" y="673"/>
                    </a:lnTo>
                    <a:cubicBezTo>
                      <a:pt x="18" y="312"/>
                      <a:pt x="312" y="19"/>
                      <a:pt x="673" y="19"/>
                    </a:cubicBezTo>
                    <a:lnTo>
                      <a:pt x="673" y="0"/>
                    </a:lnTo>
                    <a:cubicBezTo>
                      <a:pt x="301" y="0"/>
                      <a:pt x="0" y="302"/>
                      <a:pt x="0" y="6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 name="Google Shape;92;p2"/>
              <p:cNvSpPr/>
              <p:nvPr/>
            </p:nvSpPr>
            <p:spPr>
              <a:xfrm>
                <a:off x="6583320" y="3122640"/>
                <a:ext cx="208080" cy="208080"/>
              </a:xfrm>
              <a:custGeom>
                <a:avLst/>
                <a:gdLst/>
                <a:ahLst/>
                <a:cxnLst/>
                <a:rect l="l" t="t" r="r" b="b"/>
                <a:pathLst>
                  <a:path w="578" h="578" extrusionOk="0">
                    <a:moveTo>
                      <a:pt x="0" y="578"/>
                    </a:moveTo>
                    <a:lnTo>
                      <a:pt x="18" y="578"/>
                    </a:lnTo>
                    <a:cubicBezTo>
                      <a:pt x="18" y="269"/>
                      <a:pt x="269" y="19"/>
                      <a:pt x="578" y="19"/>
                    </a:cubicBezTo>
                    <a:lnTo>
                      <a:pt x="578" y="0"/>
                    </a:lnTo>
                    <a:cubicBezTo>
                      <a:pt x="258" y="0"/>
                      <a:pt x="0" y="259"/>
                      <a:pt x="0" y="57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2"/>
              <p:cNvSpPr/>
              <p:nvPr/>
            </p:nvSpPr>
            <p:spPr>
              <a:xfrm>
                <a:off x="6617160" y="3156840"/>
                <a:ext cx="173880" cy="173880"/>
              </a:xfrm>
              <a:custGeom>
                <a:avLst/>
                <a:gdLst/>
                <a:ahLst/>
                <a:cxnLst/>
                <a:rect l="l" t="t" r="r" b="b"/>
                <a:pathLst>
                  <a:path w="483" h="483" extrusionOk="0">
                    <a:moveTo>
                      <a:pt x="0" y="483"/>
                    </a:moveTo>
                    <a:lnTo>
                      <a:pt x="18" y="483"/>
                    </a:lnTo>
                    <a:cubicBezTo>
                      <a:pt x="18" y="227"/>
                      <a:pt x="226" y="18"/>
                      <a:pt x="483" y="18"/>
                    </a:cubicBezTo>
                    <a:lnTo>
                      <a:pt x="483" y="0"/>
                    </a:lnTo>
                    <a:cubicBezTo>
                      <a:pt x="217" y="0"/>
                      <a:pt x="0" y="216"/>
                      <a:pt x="0" y="48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2"/>
              <p:cNvSpPr/>
              <p:nvPr/>
            </p:nvSpPr>
            <p:spPr>
              <a:xfrm>
                <a:off x="6651000" y="3191040"/>
                <a:ext cx="140040" cy="139680"/>
              </a:xfrm>
              <a:custGeom>
                <a:avLst/>
                <a:gdLst/>
                <a:ahLst/>
                <a:cxnLst/>
                <a:rect l="l" t="t" r="r" b="b"/>
                <a:pathLst>
                  <a:path w="389" h="388" extrusionOk="0">
                    <a:moveTo>
                      <a:pt x="0" y="388"/>
                    </a:moveTo>
                    <a:lnTo>
                      <a:pt x="19" y="388"/>
                    </a:lnTo>
                    <a:cubicBezTo>
                      <a:pt x="19" y="184"/>
                      <a:pt x="185" y="18"/>
                      <a:pt x="389" y="18"/>
                    </a:cubicBezTo>
                    <a:lnTo>
                      <a:pt x="389" y="0"/>
                    </a:lnTo>
                    <a:cubicBezTo>
                      <a:pt x="175" y="-1"/>
                      <a:pt x="0" y="173"/>
                      <a:pt x="0" y="38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2"/>
              <p:cNvSpPr/>
              <p:nvPr/>
            </p:nvSpPr>
            <p:spPr>
              <a:xfrm>
                <a:off x="6685200" y="3225240"/>
                <a:ext cx="105840" cy="105480"/>
              </a:xfrm>
              <a:custGeom>
                <a:avLst/>
                <a:gdLst/>
                <a:ahLst/>
                <a:cxnLst/>
                <a:rect l="l" t="t" r="r" b="b"/>
                <a:pathLst>
                  <a:path w="294" h="293" extrusionOk="0">
                    <a:moveTo>
                      <a:pt x="0" y="293"/>
                    </a:moveTo>
                    <a:lnTo>
                      <a:pt x="19" y="293"/>
                    </a:lnTo>
                    <a:cubicBezTo>
                      <a:pt x="19" y="142"/>
                      <a:pt x="142" y="18"/>
                      <a:pt x="294" y="18"/>
                    </a:cubicBezTo>
                    <a:lnTo>
                      <a:pt x="294" y="0"/>
                    </a:lnTo>
                    <a:cubicBezTo>
                      <a:pt x="132" y="-1"/>
                      <a:pt x="0" y="131"/>
                      <a:pt x="0" y="29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6;p2"/>
              <p:cNvSpPr/>
              <p:nvPr/>
            </p:nvSpPr>
            <p:spPr>
              <a:xfrm>
                <a:off x="6719400" y="3259440"/>
                <a:ext cx="71640" cy="71280"/>
              </a:xfrm>
              <a:custGeom>
                <a:avLst/>
                <a:gdLst/>
                <a:ahLst/>
                <a:cxnLst/>
                <a:rect l="l" t="t" r="r" b="b"/>
                <a:pathLst>
                  <a:path w="199" h="198" extrusionOk="0">
                    <a:moveTo>
                      <a:pt x="0" y="198"/>
                    </a:moveTo>
                    <a:lnTo>
                      <a:pt x="19" y="198"/>
                    </a:lnTo>
                    <a:cubicBezTo>
                      <a:pt x="19" y="99"/>
                      <a:pt x="100" y="18"/>
                      <a:pt x="199" y="18"/>
                    </a:cubicBezTo>
                    <a:lnTo>
                      <a:pt x="199" y="0"/>
                    </a:lnTo>
                    <a:cubicBezTo>
                      <a:pt x="90" y="-1"/>
                      <a:pt x="0" y="88"/>
                      <a:pt x="0" y="198"/>
                    </a:cubicBezTo>
                    <a:close/>
                  </a:path>
                </a:pathLst>
              </a:custGeom>
              <a:solidFill>
                <a:schemeClr val="accent2"/>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2"/>
              <p:cNvSpPr/>
              <p:nvPr/>
            </p:nvSpPr>
            <p:spPr>
              <a:xfrm>
                <a:off x="6753600" y="3292920"/>
                <a:ext cx="37440" cy="37800"/>
              </a:xfrm>
              <a:custGeom>
                <a:avLst/>
                <a:gdLst/>
                <a:ahLst/>
                <a:cxnLst/>
                <a:rect l="l" t="t" r="r" b="b"/>
                <a:pathLst>
                  <a:path w="104" h="105" extrusionOk="0">
                    <a:moveTo>
                      <a:pt x="0" y="105"/>
                    </a:moveTo>
                    <a:lnTo>
                      <a:pt x="19" y="105"/>
                    </a:lnTo>
                    <a:cubicBezTo>
                      <a:pt x="19" y="58"/>
                      <a:pt x="57" y="20"/>
                      <a:pt x="104" y="20"/>
                    </a:cubicBezTo>
                    <a:lnTo>
                      <a:pt x="104" y="0"/>
                    </a:lnTo>
                    <a:cubicBezTo>
                      <a:pt x="47" y="0"/>
                      <a:pt x="0" y="47"/>
                      <a:pt x="0" y="10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98" name="Google Shape;98;p2"/>
          <p:cNvSpPr txBox="1">
            <a:spLocks noGrp="1"/>
          </p:cNvSpPr>
          <p:nvPr>
            <p:ph type="ctrTitle"/>
          </p:nvPr>
        </p:nvSpPr>
        <p:spPr>
          <a:xfrm>
            <a:off x="2449275" y="1091400"/>
            <a:ext cx="5981700" cy="2960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9" name="Google Shape;99;p2"/>
          <p:cNvSpPr txBox="1">
            <a:spLocks noGrp="1"/>
          </p:cNvSpPr>
          <p:nvPr>
            <p:ph type="subTitle" idx="1"/>
          </p:nvPr>
        </p:nvSpPr>
        <p:spPr>
          <a:xfrm>
            <a:off x="2449275" y="4128200"/>
            <a:ext cx="5981700" cy="475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grpSp>
        <p:nvGrpSpPr>
          <p:cNvPr id="552" name="Google Shape;552;p11"/>
          <p:cNvGrpSpPr/>
          <p:nvPr/>
        </p:nvGrpSpPr>
        <p:grpSpPr>
          <a:xfrm>
            <a:off x="-3059" y="-521407"/>
            <a:ext cx="9150796" cy="6370132"/>
            <a:chOff x="-3059" y="-521407"/>
            <a:chExt cx="9150796" cy="6370132"/>
          </a:xfrm>
        </p:grpSpPr>
        <p:sp>
          <p:nvSpPr>
            <p:cNvPr id="553" name="Google Shape;553;p11"/>
            <p:cNvSpPr/>
            <p:nvPr/>
          </p:nvSpPr>
          <p:spPr>
            <a:xfrm rot="5400000">
              <a:off x="3051337" y="4120998"/>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4" name="Google Shape;554;p11"/>
            <p:cNvSpPr/>
            <p:nvPr/>
          </p:nvSpPr>
          <p:spPr>
            <a:xfrm rot="5400000">
              <a:off x="4067169" y="4120998"/>
              <a:ext cx="1015800" cy="101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5" name="Google Shape;555;p11"/>
            <p:cNvSpPr/>
            <p:nvPr/>
          </p:nvSpPr>
          <p:spPr>
            <a:xfrm rot="5400000">
              <a:off x="2035508" y="4120998"/>
              <a:ext cx="1015800" cy="101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6" name="Google Shape;556;p11"/>
            <p:cNvSpPr/>
            <p:nvPr/>
          </p:nvSpPr>
          <p:spPr>
            <a:xfrm rot="5400000">
              <a:off x="1019683" y="4120998"/>
              <a:ext cx="1015800" cy="101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5400000">
              <a:off x="3851" y="4120998"/>
              <a:ext cx="1015800" cy="101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58" name="Google Shape;558;p11"/>
            <p:cNvGrpSpPr/>
            <p:nvPr/>
          </p:nvGrpSpPr>
          <p:grpSpPr>
            <a:xfrm rot="5400000" flipH="1">
              <a:off x="252454" y="3360736"/>
              <a:ext cx="1027957" cy="1538982"/>
              <a:chOff x="4963320" y="173520"/>
              <a:chExt cx="1065240" cy="1594800"/>
            </a:xfrm>
          </p:grpSpPr>
          <p:sp>
            <p:nvSpPr>
              <p:cNvPr id="559" name="Google Shape;559;p11"/>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11"/>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11"/>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11"/>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11"/>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11"/>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11"/>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11"/>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11"/>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11"/>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9" name="Google Shape;569;p11"/>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11"/>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11"/>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11"/>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11"/>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11"/>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5" name="Google Shape;575;p11"/>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6" name="Google Shape;576;p11"/>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11"/>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11"/>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11"/>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80" name="Google Shape;580;p11"/>
            <p:cNvSpPr/>
            <p:nvPr/>
          </p:nvSpPr>
          <p:spPr>
            <a:xfrm rot="5400000">
              <a:off x="8130487" y="4126627"/>
              <a:ext cx="1015800" cy="101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1" name="Google Shape;581;p11"/>
            <p:cNvSpPr/>
            <p:nvPr/>
          </p:nvSpPr>
          <p:spPr>
            <a:xfrm rot="5400000">
              <a:off x="7114658" y="4126627"/>
              <a:ext cx="1015800" cy="101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2" name="Google Shape;582;p11"/>
            <p:cNvSpPr/>
            <p:nvPr/>
          </p:nvSpPr>
          <p:spPr>
            <a:xfrm rot="5400000">
              <a:off x="6098830" y="4126627"/>
              <a:ext cx="1015800" cy="1015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3" name="Google Shape;583;p11"/>
            <p:cNvSpPr/>
            <p:nvPr/>
          </p:nvSpPr>
          <p:spPr>
            <a:xfrm rot="5400000">
              <a:off x="5083001" y="4126627"/>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84" name="Google Shape;584;p11"/>
            <p:cNvGrpSpPr/>
            <p:nvPr/>
          </p:nvGrpSpPr>
          <p:grpSpPr>
            <a:xfrm>
              <a:off x="7626177" y="4115801"/>
              <a:ext cx="1521560" cy="1520187"/>
              <a:chOff x="1793505" y="544330"/>
              <a:chExt cx="1596600" cy="1595160"/>
            </a:xfrm>
          </p:grpSpPr>
          <p:sp>
            <p:nvSpPr>
              <p:cNvPr id="585" name="Google Shape;585;p11"/>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11"/>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7" name="Google Shape;587;p11"/>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8" name="Google Shape;588;p11"/>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9" name="Google Shape;589;p11"/>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0" name="Google Shape;590;p11"/>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1" name="Google Shape;591;p11"/>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11"/>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11"/>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11"/>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5" name="Google Shape;595;p11"/>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6" name="Google Shape;596;p11"/>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11"/>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11"/>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11"/>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11"/>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11"/>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11"/>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11"/>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04" name="Google Shape;604;p11"/>
            <p:cNvGrpSpPr/>
            <p:nvPr/>
          </p:nvGrpSpPr>
          <p:grpSpPr>
            <a:xfrm rot="-5400000" flipH="1">
              <a:off x="5310605" y="4348753"/>
              <a:ext cx="787830" cy="788414"/>
              <a:chOff x="6983640" y="2864160"/>
              <a:chExt cx="535320" cy="535680"/>
            </a:xfrm>
          </p:grpSpPr>
          <p:sp>
            <p:nvSpPr>
              <p:cNvPr id="605" name="Google Shape;605;p11"/>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11"/>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11"/>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11"/>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9" name="Google Shape;609;p11"/>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11"/>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11"/>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11"/>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3" name="Google Shape;613;p11"/>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14" name="Google Shape;614;p11"/>
            <p:cNvSpPr/>
            <p:nvPr/>
          </p:nvSpPr>
          <p:spPr>
            <a:xfrm rot="10800000">
              <a:off x="4067375" y="4120075"/>
              <a:ext cx="498750" cy="1018550"/>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5" name="Google Shape;615;p11"/>
            <p:cNvSpPr/>
            <p:nvPr/>
          </p:nvSpPr>
          <p:spPr>
            <a:xfrm rot="5400000" flipH="1">
              <a:off x="6594425" y="-510100"/>
              <a:ext cx="1008900" cy="1008900"/>
            </a:xfrm>
            <a:prstGeom prst="blockArc">
              <a:avLst>
                <a:gd name="adj1" fmla="val 5263860"/>
                <a:gd name="adj2" fmla="val 16358729"/>
                <a:gd name="adj3" fmla="val 235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rot="-5400000" flipH="1">
              <a:off x="2359974" y="4466024"/>
              <a:ext cx="1382700" cy="1382700"/>
            </a:xfrm>
            <a:prstGeom prst="blockArc">
              <a:avLst>
                <a:gd name="adj1" fmla="val 5400645"/>
                <a:gd name="adj2" fmla="val 16213932"/>
                <a:gd name="adj3" fmla="val 241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rot="5400000" flipH="1">
              <a:off x="6612472" y="4127917"/>
              <a:ext cx="500035" cy="499513"/>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18" name="Google Shape;618;p11"/>
            <p:cNvGrpSpPr/>
            <p:nvPr/>
          </p:nvGrpSpPr>
          <p:grpSpPr>
            <a:xfrm rot="-5400000">
              <a:off x="7860529" y="-776920"/>
              <a:ext cx="1027957" cy="1538982"/>
              <a:chOff x="4963320" y="173520"/>
              <a:chExt cx="1065240" cy="1594800"/>
            </a:xfrm>
          </p:grpSpPr>
          <p:sp>
            <p:nvSpPr>
              <p:cNvPr id="619" name="Google Shape;619;p11"/>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11"/>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1" name="Google Shape;621;p11"/>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2" name="Google Shape;622;p11"/>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11"/>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11"/>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11"/>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11"/>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11"/>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11"/>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9" name="Google Shape;629;p11"/>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11"/>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11"/>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11"/>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11"/>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11"/>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11"/>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11"/>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11"/>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11"/>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11"/>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40" name="Google Shape;640;p11"/>
            <p:cNvSpPr/>
            <p:nvPr/>
          </p:nvSpPr>
          <p:spPr>
            <a:xfrm>
              <a:off x="8571122" y="3511600"/>
              <a:ext cx="370500" cy="37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641" name="Google Shape;641;p11"/>
          <p:cNvSpPr txBox="1">
            <a:spLocks noGrp="1"/>
          </p:cNvSpPr>
          <p:nvPr>
            <p:ph type="title" hasCustomPrompt="1"/>
          </p:nvPr>
        </p:nvSpPr>
        <p:spPr>
          <a:xfrm>
            <a:off x="1618800" y="1328575"/>
            <a:ext cx="5906400" cy="11631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2" name="Google Shape;642;p11"/>
          <p:cNvSpPr txBox="1">
            <a:spLocks noGrp="1"/>
          </p:cNvSpPr>
          <p:nvPr>
            <p:ph type="subTitle" idx="1"/>
          </p:nvPr>
        </p:nvSpPr>
        <p:spPr>
          <a:xfrm>
            <a:off x="1618800" y="2679925"/>
            <a:ext cx="5906400" cy="47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4"/>
        <p:cNvGrpSpPr/>
        <p:nvPr/>
      </p:nvGrpSpPr>
      <p:grpSpPr>
        <a:xfrm>
          <a:off x="0" y="0"/>
          <a:ext cx="0" cy="0"/>
          <a:chOff x="0" y="0"/>
          <a:chExt cx="0" cy="0"/>
        </a:xfrm>
      </p:grpSpPr>
      <p:grpSp>
        <p:nvGrpSpPr>
          <p:cNvPr id="645" name="Google Shape;645;p13"/>
          <p:cNvGrpSpPr/>
          <p:nvPr/>
        </p:nvGrpSpPr>
        <p:grpSpPr>
          <a:xfrm>
            <a:off x="7539067" y="-532148"/>
            <a:ext cx="1604933" cy="3736101"/>
            <a:chOff x="7539067" y="-532148"/>
            <a:chExt cx="1604933" cy="3736101"/>
          </a:xfrm>
        </p:grpSpPr>
        <p:sp>
          <p:nvSpPr>
            <p:cNvPr id="646" name="Google Shape;646;p13"/>
            <p:cNvSpPr/>
            <p:nvPr/>
          </p:nvSpPr>
          <p:spPr>
            <a:xfrm>
              <a:off x="8512225" y="1939530"/>
              <a:ext cx="631775" cy="1264423"/>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47" name="Google Shape;647;p13"/>
            <p:cNvGrpSpPr/>
            <p:nvPr/>
          </p:nvGrpSpPr>
          <p:grpSpPr>
            <a:xfrm rot="-5400000">
              <a:off x="7805515" y="-798596"/>
              <a:ext cx="1071951" cy="1604847"/>
              <a:chOff x="4963320" y="173520"/>
              <a:chExt cx="1065240" cy="1594800"/>
            </a:xfrm>
          </p:grpSpPr>
          <p:sp>
            <p:nvSpPr>
              <p:cNvPr id="648" name="Google Shape;648;p13"/>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13"/>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13"/>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13"/>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13"/>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13"/>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13"/>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13"/>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13"/>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13"/>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13"/>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13"/>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13"/>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13"/>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13"/>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13"/>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13"/>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13"/>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13"/>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13"/>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8" name="Google Shape;668;p13"/>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69" name="Google Shape;669;p13"/>
          <p:cNvSpPr txBox="1">
            <a:spLocks noGrp="1"/>
          </p:cNvSpPr>
          <p:nvPr>
            <p:ph type="subTitle" idx="1"/>
          </p:nvPr>
        </p:nvSpPr>
        <p:spPr>
          <a:xfrm>
            <a:off x="796175" y="2222700"/>
            <a:ext cx="2305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0" name="Google Shape;670;p13"/>
          <p:cNvSpPr txBox="1">
            <a:spLocks noGrp="1"/>
          </p:cNvSpPr>
          <p:nvPr>
            <p:ph type="subTitle" idx="2"/>
          </p:nvPr>
        </p:nvSpPr>
        <p:spPr>
          <a:xfrm>
            <a:off x="3419250" y="2222700"/>
            <a:ext cx="2305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1" name="Google Shape;671;p13"/>
          <p:cNvSpPr txBox="1">
            <a:spLocks noGrp="1"/>
          </p:cNvSpPr>
          <p:nvPr>
            <p:ph type="subTitle" idx="3"/>
          </p:nvPr>
        </p:nvSpPr>
        <p:spPr>
          <a:xfrm>
            <a:off x="796175" y="3969325"/>
            <a:ext cx="2305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2" name="Google Shape;672;p13"/>
          <p:cNvSpPr txBox="1">
            <a:spLocks noGrp="1"/>
          </p:cNvSpPr>
          <p:nvPr>
            <p:ph type="subTitle" idx="4"/>
          </p:nvPr>
        </p:nvSpPr>
        <p:spPr>
          <a:xfrm>
            <a:off x="3419250" y="3969325"/>
            <a:ext cx="2305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3" name="Google Shape;673;p13"/>
          <p:cNvSpPr txBox="1">
            <a:spLocks noGrp="1"/>
          </p:cNvSpPr>
          <p:nvPr>
            <p:ph type="subTitle" idx="5"/>
          </p:nvPr>
        </p:nvSpPr>
        <p:spPr>
          <a:xfrm>
            <a:off x="6042325" y="2222700"/>
            <a:ext cx="2305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4" name="Google Shape;674;p13"/>
          <p:cNvSpPr txBox="1">
            <a:spLocks noGrp="1"/>
          </p:cNvSpPr>
          <p:nvPr>
            <p:ph type="subTitle" idx="6"/>
          </p:nvPr>
        </p:nvSpPr>
        <p:spPr>
          <a:xfrm>
            <a:off x="6042325" y="3969325"/>
            <a:ext cx="2305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5" name="Google Shape;675;p13"/>
          <p:cNvSpPr txBox="1">
            <a:spLocks noGrp="1"/>
          </p:cNvSpPr>
          <p:nvPr>
            <p:ph type="title" hasCustomPrompt="1"/>
          </p:nvPr>
        </p:nvSpPr>
        <p:spPr>
          <a:xfrm>
            <a:off x="877800" y="1400276"/>
            <a:ext cx="734700" cy="484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6" name="Google Shape;676;p13"/>
          <p:cNvSpPr txBox="1">
            <a:spLocks noGrp="1"/>
          </p:cNvSpPr>
          <p:nvPr>
            <p:ph type="title" idx="7" hasCustomPrompt="1"/>
          </p:nvPr>
        </p:nvSpPr>
        <p:spPr>
          <a:xfrm>
            <a:off x="877800" y="3146299"/>
            <a:ext cx="734700" cy="48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7" name="Google Shape;677;p13"/>
          <p:cNvSpPr txBox="1">
            <a:spLocks noGrp="1"/>
          </p:cNvSpPr>
          <p:nvPr>
            <p:ph type="title" idx="8" hasCustomPrompt="1"/>
          </p:nvPr>
        </p:nvSpPr>
        <p:spPr>
          <a:xfrm>
            <a:off x="3500875" y="1400276"/>
            <a:ext cx="734700" cy="484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a:spLocks noGrp="1"/>
          </p:cNvSpPr>
          <p:nvPr>
            <p:ph type="title" idx="9" hasCustomPrompt="1"/>
          </p:nvPr>
        </p:nvSpPr>
        <p:spPr>
          <a:xfrm>
            <a:off x="3500875" y="3146299"/>
            <a:ext cx="734700" cy="48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9" name="Google Shape;679;p13"/>
          <p:cNvSpPr txBox="1">
            <a:spLocks noGrp="1"/>
          </p:cNvSpPr>
          <p:nvPr>
            <p:ph type="title" idx="13" hasCustomPrompt="1"/>
          </p:nvPr>
        </p:nvSpPr>
        <p:spPr>
          <a:xfrm>
            <a:off x="6123950" y="1400276"/>
            <a:ext cx="734700" cy="48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a:spLocks noGrp="1"/>
          </p:cNvSpPr>
          <p:nvPr>
            <p:ph type="title" idx="14" hasCustomPrompt="1"/>
          </p:nvPr>
        </p:nvSpPr>
        <p:spPr>
          <a:xfrm>
            <a:off x="6123950" y="3146299"/>
            <a:ext cx="734700" cy="484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3"/>
          <p:cNvSpPr txBox="1">
            <a:spLocks noGrp="1"/>
          </p:cNvSpPr>
          <p:nvPr>
            <p:ph type="subTitle" idx="15"/>
          </p:nvPr>
        </p:nvSpPr>
        <p:spPr>
          <a:xfrm>
            <a:off x="796176" y="195954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2" name="Google Shape;682;p13"/>
          <p:cNvSpPr txBox="1">
            <a:spLocks noGrp="1"/>
          </p:cNvSpPr>
          <p:nvPr>
            <p:ph type="subTitle" idx="16"/>
          </p:nvPr>
        </p:nvSpPr>
        <p:spPr>
          <a:xfrm>
            <a:off x="3419250" y="195954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3" name="Google Shape;683;p13"/>
          <p:cNvSpPr txBox="1">
            <a:spLocks noGrp="1"/>
          </p:cNvSpPr>
          <p:nvPr>
            <p:ph type="subTitle" idx="17"/>
          </p:nvPr>
        </p:nvSpPr>
        <p:spPr>
          <a:xfrm>
            <a:off x="6042324" y="195954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4" name="Google Shape;684;p13"/>
          <p:cNvSpPr txBox="1">
            <a:spLocks noGrp="1"/>
          </p:cNvSpPr>
          <p:nvPr>
            <p:ph type="subTitle" idx="18"/>
          </p:nvPr>
        </p:nvSpPr>
        <p:spPr>
          <a:xfrm>
            <a:off x="796176" y="370565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5" name="Google Shape;685;p13"/>
          <p:cNvSpPr txBox="1">
            <a:spLocks noGrp="1"/>
          </p:cNvSpPr>
          <p:nvPr>
            <p:ph type="subTitle" idx="19"/>
          </p:nvPr>
        </p:nvSpPr>
        <p:spPr>
          <a:xfrm>
            <a:off x="3419250" y="370565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6" name="Google Shape;686;p13"/>
          <p:cNvSpPr txBox="1">
            <a:spLocks noGrp="1"/>
          </p:cNvSpPr>
          <p:nvPr>
            <p:ph type="subTitle" idx="20"/>
          </p:nvPr>
        </p:nvSpPr>
        <p:spPr>
          <a:xfrm>
            <a:off x="6042324" y="370565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7" name="Google Shape;687;p13"/>
          <p:cNvSpPr txBox="1">
            <a:spLocks noGrp="1"/>
          </p:cNvSpPr>
          <p:nvPr>
            <p:ph type="title" idx="21"/>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88"/>
        <p:cNvGrpSpPr/>
        <p:nvPr/>
      </p:nvGrpSpPr>
      <p:grpSpPr>
        <a:xfrm>
          <a:off x="0" y="0"/>
          <a:ext cx="0" cy="0"/>
          <a:chOff x="0" y="0"/>
          <a:chExt cx="0" cy="0"/>
        </a:xfrm>
      </p:grpSpPr>
      <p:sp>
        <p:nvSpPr>
          <p:cNvPr id="689" name="Google Shape;689;p14"/>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90" name="Google Shape;690;p14"/>
          <p:cNvSpPr/>
          <p:nvPr/>
        </p:nvSpPr>
        <p:spPr>
          <a:xfrm rot="10800000" flipH="1">
            <a:off x="8625947" y="121773"/>
            <a:ext cx="370500" cy="37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91" name="Google Shape;691;p14"/>
          <p:cNvGrpSpPr/>
          <p:nvPr/>
        </p:nvGrpSpPr>
        <p:grpSpPr>
          <a:xfrm>
            <a:off x="-505431" y="2702513"/>
            <a:ext cx="1215820" cy="2448165"/>
            <a:chOff x="-505431" y="2702513"/>
            <a:chExt cx="1215820" cy="2448165"/>
          </a:xfrm>
        </p:grpSpPr>
        <p:sp>
          <p:nvSpPr>
            <p:cNvPr id="692" name="Google Shape;692;p14"/>
            <p:cNvSpPr/>
            <p:nvPr/>
          </p:nvSpPr>
          <p:spPr>
            <a:xfrm rot="10800000">
              <a:off x="-17711" y="3694591"/>
              <a:ext cx="728100" cy="728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3" name="Google Shape;693;p14"/>
            <p:cNvSpPr/>
            <p:nvPr/>
          </p:nvSpPr>
          <p:spPr>
            <a:xfrm rot="10800000">
              <a:off x="-17711" y="4422578"/>
              <a:ext cx="728100" cy="728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4" name="Google Shape;694;p14"/>
            <p:cNvSpPr/>
            <p:nvPr/>
          </p:nvSpPr>
          <p:spPr>
            <a:xfrm flipH="1">
              <a:off x="-505431" y="2702513"/>
              <a:ext cx="990900" cy="990900"/>
            </a:xfrm>
            <a:prstGeom prst="blockArc">
              <a:avLst>
                <a:gd name="adj1" fmla="val 5400645"/>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14"/>
            <p:cNvGrpSpPr/>
            <p:nvPr/>
          </p:nvGrpSpPr>
          <p:grpSpPr>
            <a:xfrm rot="5400000" flipH="1">
              <a:off x="-283740" y="4150848"/>
              <a:ext cx="1064880" cy="532800"/>
              <a:chOff x="6986160" y="4312800"/>
              <a:chExt cx="1064880" cy="532800"/>
            </a:xfrm>
          </p:grpSpPr>
          <p:sp>
            <p:nvSpPr>
              <p:cNvPr id="696" name="Google Shape;696;p14"/>
              <p:cNvSpPr/>
              <p:nvPr/>
            </p:nvSpPr>
            <p:spPr>
              <a:xfrm>
                <a:off x="6986160" y="4312800"/>
                <a:ext cx="1064880" cy="532800"/>
              </a:xfrm>
              <a:custGeom>
                <a:avLst/>
                <a:gdLst/>
                <a:ahLst/>
                <a:cxnLst/>
                <a:rect l="l" t="t" r="r" b="b"/>
                <a:pathLst>
                  <a:path w="2958" h="1480" extrusionOk="0">
                    <a:moveTo>
                      <a:pt x="1480" y="0"/>
                    </a:moveTo>
                    <a:cubicBezTo>
                      <a:pt x="664" y="0"/>
                      <a:pt x="0" y="664"/>
                      <a:pt x="0" y="1480"/>
                    </a:cubicBezTo>
                    <a:lnTo>
                      <a:pt x="14" y="1480"/>
                    </a:lnTo>
                    <a:cubicBezTo>
                      <a:pt x="14" y="672"/>
                      <a:pt x="672" y="15"/>
                      <a:pt x="1479" y="15"/>
                    </a:cubicBezTo>
                    <a:cubicBezTo>
                      <a:pt x="2286" y="15"/>
                      <a:pt x="2944" y="673"/>
                      <a:pt x="2944" y="1480"/>
                    </a:cubicBezTo>
                    <a:lnTo>
                      <a:pt x="2958" y="1480"/>
                    </a:lnTo>
                    <a:cubicBezTo>
                      <a:pt x="2961" y="664"/>
                      <a:pt x="2296" y="0"/>
                      <a:pt x="1480"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14"/>
              <p:cNvSpPr/>
              <p:nvPr/>
            </p:nvSpPr>
            <p:spPr>
              <a:xfrm>
                <a:off x="7012800" y="4339440"/>
                <a:ext cx="1012320" cy="506160"/>
              </a:xfrm>
              <a:custGeom>
                <a:avLst/>
                <a:gdLst/>
                <a:ahLst/>
                <a:cxnLst/>
                <a:rect l="l" t="t" r="r" b="b"/>
                <a:pathLst>
                  <a:path w="2812" h="1406" extrusionOk="0">
                    <a:moveTo>
                      <a:pt x="1406" y="0"/>
                    </a:moveTo>
                    <a:cubicBezTo>
                      <a:pt x="631" y="0"/>
                      <a:pt x="0" y="630"/>
                      <a:pt x="0" y="1406"/>
                    </a:cubicBezTo>
                    <a:lnTo>
                      <a:pt x="14" y="1406"/>
                    </a:lnTo>
                    <a:cubicBezTo>
                      <a:pt x="14" y="639"/>
                      <a:pt x="638" y="14"/>
                      <a:pt x="1406" y="14"/>
                    </a:cubicBezTo>
                    <a:cubicBezTo>
                      <a:pt x="2174" y="14"/>
                      <a:pt x="2798" y="638"/>
                      <a:pt x="2798" y="1406"/>
                    </a:cubicBezTo>
                    <a:lnTo>
                      <a:pt x="2812" y="1406"/>
                    </a:lnTo>
                    <a:cubicBezTo>
                      <a:pt x="2814" y="630"/>
                      <a:pt x="2182" y="0"/>
                      <a:pt x="1406"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14"/>
              <p:cNvSpPr/>
              <p:nvPr/>
            </p:nvSpPr>
            <p:spPr>
              <a:xfrm>
                <a:off x="7039080" y="4365720"/>
                <a:ext cx="959040" cy="479880"/>
              </a:xfrm>
              <a:custGeom>
                <a:avLst/>
                <a:gdLst/>
                <a:ahLst/>
                <a:cxnLst/>
                <a:rect l="l" t="t" r="r" b="b"/>
                <a:pathLst>
                  <a:path w="2664" h="1333" extrusionOk="0">
                    <a:moveTo>
                      <a:pt x="1333" y="0"/>
                    </a:moveTo>
                    <a:cubicBezTo>
                      <a:pt x="598" y="0"/>
                      <a:pt x="0" y="598"/>
                      <a:pt x="0" y="1333"/>
                    </a:cubicBezTo>
                    <a:lnTo>
                      <a:pt x="14" y="1333"/>
                    </a:lnTo>
                    <a:cubicBezTo>
                      <a:pt x="14" y="606"/>
                      <a:pt x="606" y="15"/>
                      <a:pt x="1332" y="15"/>
                    </a:cubicBezTo>
                    <a:cubicBezTo>
                      <a:pt x="2059" y="15"/>
                      <a:pt x="2650" y="606"/>
                      <a:pt x="2650" y="1333"/>
                    </a:cubicBezTo>
                    <a:lnTo>
                      <a:pt x="2664" y="1333"/>
                    </a:lnTo>
                    <a:cubicBezTo>
                      <a:pt x="2666" y="599"/>
                      <a:pt x="2069" y="0"/>
                      <a:pt x="1333"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14"/>
              <p:cNvSpPr/>
              <p:nvPr/>
            </p:nvSpPr>
            <p:spPr>
              <a:xfrm>
                <a:off x="7065720" y="4392360"/>
                <a:ext cx="906480" cy="453240"/>
              </a:xfrm>
              <a:custGeom>
                <a:avLst/>
                <a:gdLst/>
                <a:ahLst/>
                <a:cxnLst/>
                <a:rect l="l" t="t" r="r" b="b"/>
                <a:pathLst>
                  <a:path w="2518" h="1259" extrusionOk="0">
                    <a:moveTo>
                      <a:pt x="1259" y="0"/>
                    </a:moveTo>
                    <a:cubicBezTo>
                      <a:pt x="565" y="0"/>
                      <a:pt x="0" y="565"/>
                      <a:pt x="0" y="1259"/>
                    </a:cubicBezTo>
                    <a:lnTo>
                      <a:pt x="15" y="1259"/>
                    </a:lnTo>
                    <a:cubicBezTo>
                      <a:pt x="15" y="573"/>
                      <a:pt x="573" y="14"/>
                      <a:pt x="1259" y="14"/>
                    </a:cubicBezTo>
                    <a:cubicBezTo>
                      <a:pt x="1945" y="14"/>
                      <a:pt x="2504" y="573"/>
                      <a:pt x="2504" y="1259"/>
                    </a:cubicBezTo>
                    <a:lnTo>
                      <a:pt x="2518" y="1259"/>
                    </a:lnTo>
                    <a:cubicBezTo>
                      <a:pt x="2519" y="565"/>
                      <a:pt x="1954" y="0"/>
                      <a:pt x="1259"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14"/>
              <p:cNvSpPr/>
              <p:nvPr/>
            </p:nvSpPr>
            <p:spPr>
              <a:xfrm>
                <a:off x="7092360" y="4418640"/>
                <a:ext cx="852840" cy="426960"/>
              </a:xfrm>
              <a:custGeom>
                <a:avLst/>
                <a:gdLst/>
                <a:ahLst/>
                <a:cxnLst/>
                <a:rect l="l" t="t" r="r" b="b"/>
                <a:pathLst>
                  <a:path w="2369" h="1186" extrusionOk="0">
                    <a:moveTo>
                      <a:pt x="1185" y="0"/>
                    </a:moveTo>
                    <a:cubicBezTo>
                      <a:pt x="532" y="0"/>
                      <a:pt x="0" y="532"/>
                      <a:pt x="0" y="1186"/>
                    </a:cubicBezTo>
                    <a:lnTo>
                      <a:pt x="14" y="1186"/>
                    </a:lnTo>
                    <a:cubicBezTo>
                      <a:pt x="14" y="540"/>
                      <a:pt x="538" y="15"/>
                      <a:pt x="1184" y="15"/>
                    </a:cubicBezTo>
                    <a:cubicBezTo>
                      <a:pt x="1830" y="15"/>
                      <a:pt x="2355" y="540"/>
                      <a:pt x="2355" y="1186"/>
                    </a:cubicBezTo>
                    <a:lnTo>
                      <a:pt x="2369" y="1186"/>
                    </a:lnTo>
                    <a:cubicBezTo>
                      <a:pt x="2371" y="532"/>
                      <a:pt x="1840" y="0"/>
                      <a:pt x="1185"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14"/>
              <p:cNvSpPr/>
              <p:nvPr/>
            </p:nvSpPr>
            <p:spPr>
              <a:xfrm>
                <a:off x="7119000" y="4445280"/>
                <a:ext cx="800280" cy="400320"/>
              </a:xfrm>
              <a:custGeom>
                <a:avLst/>
                <a:gdLst/>
                <a:ahLst/>
                <a:cxnLst/>
                <a:rect l="l" t="t" r="r" b="b"/>
                <a:pathLst>
                  <a:path w="2223" h="1112" extrusionOk="0">
                    <a:moveTo>
                      <a:pt x="1111" y="0"/>
                    </a:moveTo>
                    <a:cubicBezTo>
                      <a:pt x="498" y="0"/>
                      <a:pt x="0" y="499"/>
                      <a:pt x="0" y="1112"/>
                    </a:cubicBezTo>
                    <a:lnTo>
                      <a:pt x="14" y="1112"/>
                    </a:lnTo>
                    <a:cubicBezTo>
                      <a:pt x="14" y="506"/>
                      <a:pt x="506" y="14"/>
                      <a:pt x="1111" y="14"/>
                    </a:cubicBezTo>
                    <a:cubicBezTo>
                      <a:pt x="1717" y="14"/>
                      <a:pt x="2209" y="506"/>
                      <a:pt x="2209" y="1112"/>
                    </a:cubicBezTo>
                    <a:lnTo>
                      <a:pt x="2223" y="1112"/>
                    </a:lnTo>
                    <a:cubicBezTo>
                      <a:pt x="2224" y="499"/>
                      <a:pt x="1724" y="0"/>
                      <a:pt x="111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14"/>
              <p:cNvSpPr/>
              <p:nvPr/>
            </p:nvSpPr>
            <p:spPr>
              <a:xfrm>
                <a:off x="7145280" y="4471560"/>
                <a:ext cx="747000" cy="374040"/>
              </a:xfrm>
              <a:custGeom>
                <a:avLst/>
                <a:gdLst/>
                <a:ahLst/>
                <a:cxnLst/>
                <a:rect l="l" t="t" r="r" b="b"/>
                <a:pathLst>
                  <a:path w="2075" h="1039" extrusionOk="0">
                    <a:moveTo>
                      <a:pt x="1038" y="0"/>
                    </a:moveTo>
                    <a:cubicBezTo>
                      <a:pt x="466" y="0"/>
                      <a:pt x="0" y="466"/>
                      <a:pt x="0" y="1039"/>
                    </a:cubicBezTo>
                    <a:lnTo>
                      <a:pt x="14" y="1039"/>
                    </a:lnTo>
                    <a:cubicBezTo>
                      <a:pt x="14" y="475"/>
                      <a:pt x="473" y="16"/>
                      <a:pt x="1037" y="16"/>
                    </a:cubicBezTo>
                    <a:cubicBezTo>
                      <a:pt x="1601" y="16"/>
                      <a:pt x="2060" y="475"/>
                      <a:pt x="2060" y="1039"/>
                    </a:cubicBezTo>
                    <a:lnTo>
                      <a:pt x="2075" y="1039"/>
                    </a:lnTo>
                    <a:cubicBezTo>
                      <a:pt x="2077" y="466"/>
                      <a:pt x="1611" y="0"/>
                      <a:pt x="1038"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14"/>
              <p:cNvSpPr/>
              <p:nvPr/>
            </p:nvSpPr>
            <p:spPr>
              <a:xfrm>
                <a:off x="7171920" y="4498560"/>
                <a:ext cx="694440" cy="347040"/>
              </a:xfrm>
              <a:custGeom>
                <a:avLst/>
                <a:gdLst/>
                <a:ahLst/>
                <a:cxnLst/>
                <a:rect l="l" t="t" r="r" b="b"/>
                <a:pathLst>
                  <a:path w="1929" h="964" extrusionOk="0">
                    <a:moveTo>
                      <a:pt x="964" y="0"/>
                    </a:moveTo>
                    <a:cubicBezTo>
                      <a:pt x="432" y="0"/>
                      <a:pt x="0" y="433"/>
                      <a:pt x="0" y="964"/>
                    </a:cubicBezTo>
                    <a:lnTo>
                      <a:pt x="14" y="964"/>
                    </a:lnTo>
                    <a:cubicBezTo>
                      <a:pt x="14" y="440"/>
                      <a:pt x="441" y="14"/>
                      <a:pt x="964" y="14"/>
                    </a:cubicBezTo>
                    <a:cubicBezTo>
                      <a:pt x="1488" y="14"/>
                      <a:pt x="1914" y="440"/>
                      <a:pt x="1914" y="964"/>
                    </a:cubicBezTo>
                    <a:lnTo>
                      <a:pt x="1929" y="964"/>
                    </a:lnTo>
                    <a:cubicBezTo>
                      <a:pt x="1930" y="433"/>
                      <a:pt x="1497" y="0"/>
                      <a:pt x="964"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14"/>
              <p:cNvSpPr/>
              <p:nvPr/>
            </p:nvSpPr>
            <p:spPr>
              <a:xfrm>
                <a:off x="7198200" y="4524840"/>
                <a:ext cx="640800" cy="320760"/>
              </a:xfrm>
              <a:custGeom>
                <a:avLst/>
                <a:gdLst/>
                <a:ahLst/>
                <a:cxnLst/>
                <a:rect l="l" t="t" r="r" b="b"/>
                <a:pathLst>
                  <a:path w="1780" h="891" extrusionOk="0">
                    <a:moveTo>
                      <a:pt x="891" y="0"/>
                    </a:moveTo>
                    <a:cubicBezTo>
                      <a:pt x="400" y="0"/>
                      <a:pt x="0" y="399"/>
                      <a:pt x="0" y="891"/>
                    </a:cubicBezTo>
                    <a:lnTo>
                      <a:pt x="14" y="891"/>
                    </a:lnTo>
                    <a:cubicBezTo>
                      <a:pt x="14" y="408"/>
                      <a:pt x="407" y="15"/>
                      <a:pt x="890" y="15"/>
                    </a:cubicBezTo>
                    <a:cubicBezTo>
                      <a:pt x="1373" y="15"/>
                      <a:pt x="1766" y="408"/>
                      <a:pt x="1766" y="891"/>
                    </a:cubicBezTo>
                    <a:lnTo>
                      <a:pt x="1780" y="891"/>
                    </a:lnTo>
                    <a:cubicBezTo>
                      <a:pt x="1783" y="400"/>
                      <a:pt x="1383" y="0"/>
                      <a:pt x="89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14"/>
              <p:cNvSpPr/>
              <p:nvPr/>
            </p:nvSpPr>
            <p:spPr>
              <a:xfrm>
                <a:off x="7224840" y="4551480"/>
                <a:ext cx="588240" cy="294120"/>
              </a:xfrm>
              <a:custGeom>
                <a:avLst/>
                <a:gdLst/>
                <a:ahLst/>
                <a:cxnLst/>
                <a:rect l="l" t="t" r="r" b="b"/>
                <a:pathLst>
                  <a:path w="1634" h="817" extrusionOk="0">
                    <a:moveTo>
                      <a:pt x="817" y="0"/>
                    </a:moveTo>
                    <a:cubicBezTo>
                      <a:pt x="367" y="0"/>
                      <a:pt x="0" y="366"/>
                      <a:pt x="0" y="817"/>
                    </a:cubicBezTo>
                    <a:lnTo>
                      <a:pt x="14" y="817"/>
                    </a:lnTo>
                    <a:cubicBezTo>
                      <a:pt x="14" y="374"/>
                      <a:pt x="374" y="14"/>
                      <a:pt x="817" y="14"/>
                    </a:cubicBezTo>
                    <a:cubicBezTo>
                      <a:pt x="1260" y="14"/>
                      <a:pt x="1620" y="374"/>
                      <a:pt x="1620" y="817"/>
                    </a:cubicBezTo>
                    <a:lnTo>
                      <a:pt x="1634" y="817"/>
                    </a:lnTo>
                    <a:cubicBezTo>
                      <a:pt x="1635" y="366"/>
                      <a:pt x="1269" y="0"/>
                      <a:pt x="81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706"/>
        <p:cNvGrpSpPr/>
        <p:nvPr/>
      </p:nvGrpSpPr>
      <p:grpSpPr>
        <a:xfrm>
          <a:off x="0" y="0"/>
          <a:ext cx="0" cy="0"/>
          <a:chOff x="0" y="0"/>
          <a:chExt cx="0" cy="0"/>
        </a:xfrm>
      </p:grpSpPr>
      <p:sp>
        <p:nvSpPr>
          <p:cNvPr id="707" name="Google Shape;707;p15"/>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08" name="Google Shape;708;p15"/>
          <p:cNvGrpSpPr/>
          <p:nvPr/>
        </p:nvGrpSpPr>
        <p:grpSpPr>
          <a:xfrm>
            <a:off x="199497" y="128948"/>
            <a:ext cx="9419852" cy="5014561"/>
            <a:chOff x="199497" y="128948"/>
            <a:chExt cx="9419852" cy="5014561"/>
          </a:xfrm>
        </p:grpSpPr>
        <p:sp>
          <p:nvSpPr>
            <p:cNvPr id="709" name="Google Shape;709;p15"/>
            <p:cNvSpPr/>
            <p:nvPr/>
          </p:nvSpPr>
          <p:spPr>
            <a:xfrm rot="10800000" flipH="1">
              <a:off x="8447272" y="4429442"/>
              <a:ext cx="710700" cy="71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5"/>
            <p:cNvSpPr/>
            <p:nvPr/>
          </p:nvSpPr>
          <p:spPr>
            <a:xfrm rot="10800000" flipH="1">
              <a:off x="8447272" y="3718650"/>
              <a:ext cx="710700" cy="71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11" name="Google Shape;711;p15"/>
            <p:cNvGrpSpPr/>
            <p:nvPr/>
          </p:nvGrpSpPr>
          <p:grpSpPr>
            <a:xfrm>
              <a:off x="7934914" y="4624530"/>
              <a:ext cx="505074" cy="505521"/>
              <a:chOff x="6983640" y="2864160"/>
              <a:chExt cx="535320" cy="535680"/>
            </a:xfrm>
          </p:grpSpPr>
          <p:sp>
            <p:nvSpPr>
              <p:cNvPr id="712" name="Google Shape;712;p15"/>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15"/>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15"/>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15"/>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15"/>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15"/>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8" name="Google Shape;718;p15"/>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719;p15"/>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0" name="Google Shape;720;p15"/>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21" name="Google Shape;721;p15"/>
            <p:cNvGrpSpPr/>
            <p:nvPr/>
          </p:nvGrpSpPr>
          <p:grpSpPr>
            <a:xfrm>
              <a:off x="8671073" y="3723818"/>
              <a:ext cx="948277" cy="1419691"/>
              <a:chOff x="4963320" y="173520"/>
              <a:chExt cx="1065240" cy="1594800"/>
            </a:xfrm>
          </p:grpSpPr>
          <p:sp>
            <p:nvSpPr>
              <p:cNvPr id="722" name="Google Shape;722;p15"/>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15"/>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15"/>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15"/>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15"/>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15"/>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15"/>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15"/>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15"/>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15"/>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15"/>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15"/>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15"/>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15"/>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15"/>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15"/>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15"/>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15"/>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15"/>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15"/>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15"/>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43" name="Google Shape;743;p15"/>
            <p:cNvSpPr/>
            <p:nvPr/>
          </p:nvSpPr>
          <p:spPr>
            <a:xfrm rot="-5400000" flipH="1">
              <a:off x="8628788" y="3193976"/>
              <a:ext cx="350951" cy="702348"/>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15"/>
            <p:cNvSpPr/>
            <p:nvPr/>
          </p:nvSpPr>
          <p:spPr>
            <a:xfrm rot="10800000" flipH="1">
              <a:off x="199497" y="128948"/>
              <a:ext cx="370500" cy="37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745"/>
        <p:cNvGrpSpPr/>
        <p:nvPr/>
      </p:nvGrpSpPr>
      <p:grpSpPr>
        <a:xfrm>
          <a:off x="0" y="0"/>
          <a:ext cx="0" cy="0"/>
          <a:chOff x="0" y="0"/>
          <a:chExt cx="0" cy="0"/>
        </a:xfrm>
      </p:grpSpPr>
      <p:sp>
        <p:nvSpPr>
          <p:cNvPr id="746" name="Google Shape;746;p16"/>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47" name="Google Shape;747;p16"/>
          <p:cNvGrpSpPr/>
          <p:nvPr/>
        </p:nvGrpSpPr>
        <p:grpSpPr>
          <a:xfrm>
            <a:off x="-11" y="-524114"/>
            <a:ext cx="9680391" cy="5667615"/>
            <a:chOff x="-11" y="-524114"/>
            <a:chExt cx="9680391" cy="5667615"/>
          </a:xfrm>
        </p:grpSpPr>
        <p:grpSp>
          <p:nvGrpSpPr>
            <p:cNvPr id="748" name="Google Shape;748;p16"/>
            <p:cNvGrpSpPr/>
            <p:nvPr/>
          </p:nvGrpSpPr>
          <p:grpSpPr>
            <a:xfrm>
              <a:off x="8083780" y="-524114"/>
              <a:ext cx="1596600" cy="2996276"/>
              <a:chOff x="8083780" y="-524114"/>
              <a:chExt cx="1596600" cy="2996276"/>
            </a:xfrm>
          </p:grpSpPr>
          <p:grpSp>
            <p:nvGrpSpPr>
              <p:cNvPr id="749" name="Google Shape;749;p16"/>
              <p:cNvGrpSpPr/>
              <p:nvPr/>
            </p:nvGrpSpPr>
            <p:grpSpPr>
              <a:xfrm rot="10800000">
                <a:off x="8083780" y="-524114"/>
                <a:ext cx="1596600" cy="1595160"/>
                <a:chOff x="1793505" y="544330"/>
                <a:chExt cx="1596600" cy="1595160"/>
              </a:xfrm>
            </p:grpSpPr>
            <p:sp>
              <p:nvSpPr>
                <p:cNvPr id="750" name="Google Shape;750;p16"/>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1" name="Google Shape;751;p16"/>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16"/>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16"/>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16"/>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16"/>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16"/>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16"/>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16"/>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16"/>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16"/>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16"/>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16"/>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16"/>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16"/>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16"/>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16"/>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16"/>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16"/>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69" name="Google Shape;769;p16"/>
              <p:cNvSpPr/>
              <p:nvPr/>
            </p:nvSpPr>
            <p:spPr>
              <a:xfrm rot="10800000">
                <a:off x="8448920" y="1071042"/>
                <a:ext cx="682560" cy="682560"/>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16"/>
              <p:cNvSpPr/>
              <p:nvPr/>
            </p:nvSpPr>
            <p:spPr>
              <a:xfrm rot="-5400000">
                <a:off x="8448683" y="1071265"/>
                <a:ext cx="449175" cy="448702"/>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16"/>
              <p:cNvSpPr/>
              <p:nvPr/>
            </p:nvSpPr>
            <p:spPr>
              <a:xfrm rot="10800000" flipH="1">
                <a:off x="8779551" y="1753611"/>
                <a:ext cx="359024" cy="718551"/>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2" name="Google Shape;772;p16"/>
            <p:cNvGrpSpPr/>
            <p:nvPr/>
          </p:nvGrpSpPr>
          <p:grpSpPr>
            <a:xfrm flipH="1">
              <a:off x="-11" y="4637980"/>
              <a:ext cx="505074" cy="505521"/>
              <a:chOff x="6983640" y="2864160"/>
              <a:chExt cx="535320" cy="535680"/>
            </a:xfrm>
          </p:grpSpPr>
          <p:sp>
            <p:nvSpPr>
              <p:cNvPr id="773" name="Google Shape;773;p16"/>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16"/>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16"/>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16"/>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16"/>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16"/>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16"/>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16"/>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16"/>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782"/>
        <p:cNvGrpSpPr/>
        <p:nvPr/>
      </p:nvGrpSpPr>
      <p:grpSpPr>
        <a:xfrm>
          <a:off x="0" y="0"/>
          <a:ext cx="0" cy="0"/>
          <a:chOff x="0" y="0"/>
          <a:chExt cx="0" cy="0"/>
        </a:xfrm>
      </p:grpSpPr>
      <p:grpSp>
        <p:nvGrpSpPr>
          <p:cNvPr id="783" name="Google Shape;783;p17"/>
          <p:cNvGrpSpPr/>
          <p:nvPr/>
        </p:nvGrpSpPr>
        <p:grpSpPr>
          <a:xfrm>
            <a:off x="-520108" y="-165685"/>
            <a:ext cx="3085397" cy="5309980"/>
            <a:chOff x="-520108" y="-165685"/>
            <a:chExt cx="3085397" cy="5309980"/>
          </a:xfrm>
        </p:grpSpPr>
        <p:sp>
          <p:nvSpPr>
            <p:cNvPr id="784" name="Google Shape;784;p17"/>
            <p:cNvSpPr/>
            <p:nvPr/>
          </p:nvSpPr>
          <p:spPr>
            <a:xfrm>
              <a:off x="1028700" y="1028703"/>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5" name="Google Shape;785;p17"/>
            <p:cNvSpPr/>
            <p:nvPr/>
          </p:nvSpPr>
          <p:spPr>
            <a:xfrm>
              <a:off x="1028700" y="0"/>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6" name="Google Shape;786;p17"/>
            <p:cNvSpPr/>
            <p:nvPr/>
          </p:nvSpPr>
          <p:spPr>
            <a:xfrm>
              <a:off x="0" y="1028703"/>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7"/>
            <p:cNvSpPr/>
            <p:nvPr/>
          </p:nvSpPr>
          <p:spPr>
            <a:xfrm>
              <a:off x="0" y="0"/>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7"/>
            <p:cNvSpPr/>
            <p:nvPr/>
          </p:nvSpPr>
          <p:spPr>
            <a:xfrm>
              <a:off x="0" y="2057402"/>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7"/>
            <p:cNvSpPr/>
            <p:nvPr/>
          </p:nvSpPr>
          <p:spPr>
            <a:xfrm>
              <a:off x="0" y="3086098"/>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0" name="Google Shape;790;p17"/>
            <p:cNvSpPr/>
            <p:nvPr/>
          </p:nvSpPr>
          <p:spPr>
            <a:xfrm>
              <a:off x="0" y="4114801"/>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91" name="Google Shape;791;p17"/>
            <p:cNvGrpSpPr/>
            <p:nvPr/>
          </p:nvGrpSpPr>
          <p:grpSpPr>
            <a:xfrm rot="10800000" flipH="1">
              <a:off x="-520108" y="-165685"/>
              <a:ext cx="1540879" cy="1539489"/>
              <a:chOff x="1793505" y="544330"/>
              <a:chExt cx="1596600" cy="1595160"/>
            </a:xfrm>
          </p:grpSpPr>
          <p:sp>
            <p:nvSpPr>
              <p:cNvPr id="792" name="Google Shape;792;p17"/>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17"/>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17"/>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17"/>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17"/>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17"/>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17"/>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17"/>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17"/>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17"/>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17"/>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17"/>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17"/>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17"/>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17"/>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17"/>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17"/>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17"/>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17"/>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1" name="Google Shape;811;p17"/>
            <p:cNvGrpSpPr/>
            <p:nvPr/>
          </p:nvGrpSpPr>
          <p:grpSpPr>
            <a:xfrm>
              <a:off x="511103" y="3585856"/>
              <a:ext cx="1040953" cy="1558439"/>
              <a:chOff x="4963320" y="173520"/>
              <a:chExt cx="1065240" cy="1594800"/>
            </a:xfrm>
          </p:grpSpPr>
          <p:sp>
            <p:nvSpPr>
              <p:cNvPr id="812" name="Google Shape;812;p17"/>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17"/>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17"/>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17"/>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17"/>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17"/>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17"/>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17"/>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17"/>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17"/>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17"/>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17"/>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17"/>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5" name="Google Shape;825;p17"/>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17"/>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17"/>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8" name="Google Shape;828;p17"/>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17"/>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17"/>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17"/>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17"/>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33" name="Google Shape;833;p17"/>
            <p:cNvSpPr/>
            <p:nvPr/>
          </p:nvSpPr>
          <p:spPr>
            <a:xfrm flipH="1">
              <a:off x="-3555" y="3086110"/>
              <a:ext cx="506373" cy="50584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834;p17"/>
            <p:cNvSpPr/>
            <p:nvPr/>
          </p:nvSpPr>
          <p:spPr>
            <a:xfrm flipH="1">
              <a:off x="331497" y="1357398"/>
              <a:ext cx="1400100" cy="1400100"/>
            </a:xfrm>
            <a:prstGeom prst="blockArc">
              <a:avLst>
                <a:gd name="adj1" fmla="val 5400645"/>
                <a:gd name="adj2" fmla="val 16308933"/>
                <a:gd name="adj3" fmla="val 24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rot="10800000" flipH="1">
              <a:off x="331547" y="1357300"/>
              <a:ext cx="1400100" cy="1400100"/>
            </a:xfrm>
            <a:prstGeom prst="blockArc">
              <a:avLst>
                <a:gd name="adj1" fmla="val 5400645"/>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17"/>
            <p:cNvGrpSpPr/>
            <p:nvPr/>
          </p:nvGrpSpPr>
          <p:grpSpPr>
            <a:xfrm rot="10800000" flipH="1">
              <a:off x="1537332" y="11"/>
              <a:ext cx="1027957" cy="1538982"/>
              <a:chOff x="4963320" y="173520"/>
              <a:chExt cx="1065240" cy="1594800"/>
            </a:xfrm>
          </p:grpSpPr>
          <p:sp>
            <p:nvSpPr>
              <p:cNvPr id="837" name="Google Shape;837;p17"/>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17"/>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9" name="Google Shape;839;p17"/>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17"/>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17"/>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17"/>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17"/>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17"/>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845;p17"/>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17"/>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7" name="Google Shape;847;p17"/>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848;p17"/>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9" name="Google Shape;849;p17"/>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0" name="Google Shape;850;p17"/>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851;p17"/>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17"/>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3" name="Google Shape;853;p17"/>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854;p17"/>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855;p17"/>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17"/>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17"/>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58" name="Google Shape;858;p17"/>
            <p:cNvSpPr/>
            <p:nvPr/>
          </p:nvSpPr>
          <p:spPr>
            <a:xfrm>
              <a:off x="172975" y="0"/>
              <a:ext cx="329852" cy="329523"/>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59" name="Google Shape;859;p17"/>
          <p:cNvSpPr txBox="1">
            <a:spLocks noGrp="1"/>
          </p:cNvSpPr>
          <p:nvPr>
            <p:ph type="title"/>
          </p:nvPr>
        </p:nvSpPr>
        <p:spPr>
          <a:xfrm flipH="1">
            <a:off x="3426975" y="2322275"/>
            <a:ext cx="4870200" cy="1642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0" name="Google Shape;860;p17"/>
          <p:cNvSpPr txBox="1">
            <a:spLocks noGrp="1"/>
          </p:cNvSpPr>
          <p:nvPr>
            <p:ph type="title" idx="2" hasCustomPrompt="1"/>
          </p:nvPr>
        </p:nvSpPr>
        <p:spPr>
          <a:xfrm flipH="1">
            <a:off x="6729575" y="1071700"/>
            <a:ext cx="1422300" cy="103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1" name="Google Shape;861;p17"/>
          <p:cNvSpPr txBox="1">
            <a:spLocks noGrp="1"/>
          </p:cNvSpPr>
          <p:nvPr>
            <p:ph type="subTitle" idx="1"/>
          </p:nvPr>
        </p:nvSpPr>
        <p:spPr>
          <a:xfrm flipH="1">
            <a:off x="3426975" y="4030475"/>
            <a:ext cx="4870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62"/>
        <p:cNvGrpSpPr/>
        <p:nvPr/>
      </p:nvGrpSpPr>
      <p:grpSpPr>
        <a:xfrm>
          <a:off x="0" y="0"/>
          <a:ext cx="0" cy="0"/>
          <a:chOff x="0" y="0"/>
          <a:chExt cx="0" cy="0"/>
        </a:xfrm>
      </p:grpSpPr>
      <p:grpSp>
        <p:nvGrpSpPr>
          <p:cNvPr id="863" name="Google Shape;863;p18"/>
          <p:cNvGrpSpPr/>
          <p:nvPr/>
        </p:nvGrpSpPr>
        <p:grpSpPr>
          <a:xfrm>
            <a:off x="-12" y="-3"/>
            <a:ext cx="9143713" cy="5143503"/>
            <a:chOff x="-12" y="-3"/>
            <a:chExt cx="9143713" cy="5143503"/>
          </a:xfrm>
        </p:grpSpPr>
        <p:sp>
          <p:nvSpPr>
            <p:cNvPr id="864" name="Google Shape;864;p18"/>
            <p:cNvSpPr/>
            <p:nvPr/>
          </p:nvSpPr>
          <p:spPr>
            <a:xfrm rot="5400000">
              <a:off x="3086879" y="3552"/>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8"/>
            <p:cNvSpPr/>
            <p:nvPr/>
          </p:nvSpPr>
          <p:spPr>
            <a:xfrm rot="5400000">
              <a:off x="4115582" y="3552"/>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6" name="Google Shape;866;p18"/>
            <p:cNvSpPr/>
            <p:nvPr/>
          </p:nvSpPr>
          <p:spPr>
            <a:xfrm rot="5400000">
              <a:off x="7201684" y="2702"/>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7" name="Google Shape;867;p18"/>
            <p:cNvSpPr/>
            <p:nvPr/>
          </p:nvSpPr>
          <p:spPr>
            <a:xfrm rot="5400000">
              <a:off x="2058180" y="3552"/>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8" name="Google Shape;868;p18"/>
            <p:cNvSpPr/>
            <p:nvPr/>
          </p:nvSpPr>
          <p:spPr>
            <a:xfrm rot="5400000">
              <a:off x="1029485" y="3552"/>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9" name="Google Shape;869;p18"/>
            <p:cNvSpPr/>
            <p:nvPr/>
          </p:nvSpPr>
          <p:spPr>
            <a:xfrm rot="5400000">
              <a:off x="782" y="3552"/>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0" name="Google Shape;870;p18"/>
            <p:cNvSpPr/>
            <p:nvPr/>
          </p:nvSpPr>
          <p:spPr>
            <a:xfrm rot="5400000">
              <a:off x="6172985" y="2702"/>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1" name="Google Shape;871;p18"/>
            <p:cNvSpPr/>
            <p:nvPr/>
          </p:nvSpPr>
          <p:spPr>
            <a:xfrm rot="5400000">
              <a:off x="5144286" y="2702"/>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2" name="Google Shape;872;p18"/>
            <p:cNvGrpSpPr/>
            <p:nvPr/>
          </p:nvGrpSpPr>
          <p:grpSpPr>
            <a:xfrm rot="5400000">
              <a:off x="7213168" y="526056"/>
              <a:ext cx="505984" cy="506378"/>
              <a:chOff x="6983640" y="2864160"/>
              <a:chExt cx="535320" cy="535680"/>
            </a:xfrm>
          </p:grpSpPr>
          <p:sp>
            <p:nvSpPr>
              <p:cNvPr id="873" name="Google Shape;873;p18"/>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4" name="Google Shape;874;p18"/>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5" name="Google Shape;875;p18"/>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6" name="Google Shape;876;p18"/>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18"/>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18"/>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18"/>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18"/>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18"/>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82" name="Google Shape;882;p18"/>
            <p:cNvGrpSpPr/>
            <p:nvPr/>
          </p:nvGrpSpPr>
          <p:grpSpPr>
            <a:xfrm rot="5400000">
              <a:off x="258731" y="255912"/>
              <a:ext cx="1040953" cy="1558439"/>
              <a:chOff x="4963320" y="173520"/>
              <a:chExt cx="1065240" cy="1594800"/>
            </a:xfrm>
          </p:grpSpPr>
          <p:sp>
            <p:nvSpPr>
              <p:cNvPr id="883" name="Google Shape;883;p18"/>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4" name="Google Shape;884;p18"/>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5" name="Google Shape;885;p18"/>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6" name="Google Shape;886;p18"/>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887;p18"/>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8" name="Google Shape;888;p18"/>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9" name="Google Shape;889;p18"/>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890;p18"/>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18"/>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18"/>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18"/>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18"/>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18"/>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18"/>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18"/>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18"/>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18"/>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18"/>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18"/>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18"/>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18"/>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04" name="Google Shape;904;p18"/>
            <p:cNvSpPr/>
            <p:nvPr/>
          </p:nvSpPr>
          <p:spPr>
            <a:xfrm rot="10800000">
              <a:off x="6177933" y="11602"/>
              <a:ext cx="505074" cy="101087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18"/>
            <p:cNvSpPr/>
            <p:nvPr/>
          </p:nvSpPr>
          <p:spPr>
            <a:xfrm rot="5400000" flipH="1">
              <a:off x="1552066" y="264"/>
              <a:ext cx="506373" cy="50584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18"/>
            <p:cNvSpPr/>
            <p:nvPr/>
          </p:nvSpPr>
          <p:spPr>
            <a:xfrm rot="-5400000" flipH="1">
              <a:off x="4444232" y="335075"/>
              <a:ext cx="1400100" cy="1400100"/>
            </a:xfrm>
            <a:prstGeom prst="blockArc">
              <a:avLst>
                <a:gd name="adj1" fmla="val 5400645"/>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18"/>
            <p:cNvGrpSpPr/>
            <p:nvPr/>
          </p:nvGrpSpPr>
          <p:grpSpPr>
            <a:xfrm rot="10800000" flipH="1">
              <a:off x="2425528" y="-3"/>
              <a:ext cx="1322687" cy="661791"/>
              <a:chOff x="6986160" y="4312800"/>
              <a:chExt cx="1064880" cy="532800"/>
            </a:xfrm>
          </p:grpSpPr>
          <p:sp>
            <p:nvSpPr>
              <p:cNvPr id="908" name="Google Shape;908;p18"/>
              <p:cNvSpPr/>
              <p:nvPr/>
            </p:nvSpPr>
            <p:spPr>
              <a:xfrm>
                <a:off x="6986160" y="4312800"/>
                <a:ext cx="1064880" cy="532800"/>
              </a:xfrm>
              <a:custGeom>
                <a:avLst/>
                <a:gdLst/>
                <a:ahLst/>
                <a:cxnLst/>
                <a:rect l="l" t="t" r="r" b="b"/>
                <a:pathLst>
                  <a:path w="2958" h="1480" extrusionOk="0">
                    <a:moveTo>
                      <a:pt x="1480" y="0"/>
                    </a:moveTo>
                    <a:cubicBezTo>
                      <a:pt x="664" y="0"/>
                      <a:pt x="0" y="664"/>
                      <a:pt x="0" y="1480"/>
                    </a:cubicBezTo>
                    <a:lnTo>
                      <a:pt x="14" y="1480"/>
                    </a:lnTo>
                    <a:cubicBezTo>
                      <a:pt x="14" y="672"/>
                      <a:pt x="672" y="15"/>
                      <a:pt x="1479" y="15"/>
                    </a:cubicBezTo>
                    <a:cubicBezTo>
                      <a:pt x="2286" y="15"/>
                      <a:pt x="2944" y="673"/>
                      <a:pt x="2944" y="1480"/>
                    </a:cubicBezTo>
                    <a:lnTo>
                      <a:pt x="2958" y="1480"/>
                    </a:lnTo>
                    <a:cubicBezTo>
                      <a:pt x="2961" y="664"/>
                      <a:pt x="2296" y="0"/>
                      <a:pt x="1480"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18"/>
              <p:cNvSpPr/>
              <p:nvPr/>
            </p:nvSpPr>
            <p:spPr>
              <a:xfrm>
                <a:off x="7012800" y="4339440"/>
                <a:ext cx="1012320" cy="506160"/>
              </a:xfrm>
              <a:custGeom>
                <a:avLst/>
                <a:gdLst/>
                <a:ahLst/>
                <a:cxnLst/>
                <a:rect l="l" t="t" r="r" b="b"/>
                <a:pathLst>
                  <a:path w="2812" h="1406" extrusionOk="0">
                    <a:moveTo>
                      <a:pt x="1406" y="0"/>
                    </a:moveTo>
                    <a:cubicBezTo>
                      <a:pt x="631" y="0"/>
                      <a:pt x="0" y="630"/>
                      <a:pt x="0" y="1406"/>
                    </a:cubicBezTo>
                    <a:lnTo>
                      <a:pt x="14" y="1406"/>
                    </a:lnTo>
                    <a:cubicBezTo>
                      <a:pt x="14" y="639"/>
                      <a:pt x="638" y="14"/>
                      <a:pt x="1406" y="14"/>
                    </a:cubicBezTo>
                    <a:cubicBezTo>
                      <a:pt x="2174" y="14"/>
                      <a:pt x="2798" y="638"/>
                      <a:pt x="2798" y="1406"/>
                    </a:cubicBezTo>
                    <a:lnTo>
                      <a:pt x="2812" y="1406"/>
                    </a:lnTo>
                    <a:cubicBezTo>
                      <a:pt x="2814" y="630"/>
                      <a:pt x="2182" y="0"/>
                      <a:pt x="1406"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18"/>
              <p:cNvSpPr/>
              <p:nvPr/>
            </p:nvSpPr>
            <p:spPr>
              <a:xfrm>
                <a:off x="7039080" y="4365720"/>
                <a:ext cx="959040" cy="479880"/>
              </a:xfrm>
              <a:custGeom>
                <a:avLst/>
                <a:gdLst/>
                <a:ahLst/>
                <a:cxnLst/>
                <a:rect l="l" t="t" r="r" b="b"/>
                <a:pathLst>
                  <a:path w="2664" h="1333" extrusionOk="0">
                    <a:moveTo>
                      <a:pt x="1333" y="0"/>
                    </a:moveTo>
                    <a:cubicBezTo>
                      <a:pt x="598" y="0"/>
                      <a:pt x="0" y="598"/>
                      <a:pt x="0" y="1333"/>
                    </a:cubicBezTo>
                    <a:lnTo>
                      <a:pt x="14" y="1333"/>
                    </a:lnTo>
                    <a:cubicBezTo>
                      <a:pt x="14" y="606"/>
                      <a:pt x="606" y="15"/>
                      <a:pt x="1332" y="15"/>
                    </a:cubicBezTo>
                    <a:cubicBezTo>
                      <a:pt x="2059" y="15"/>
                      <a:pt x="2650" y="606"/>
                      <a:pt x="2650" y="1333"/>
                    </a:cubicBezTo>
                    <a:lnTo>
                      <a:pt x="2664" y="1333"/>
                    </a:lnTo>
                    <a:cubicBezTo>
                      <a:pt x="2666" y="599"/>
                      <a:pt x="2069" y="0"/>
                      <a:pt x="1333"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18"/>
              <p:cNvSpPr/>
              <p:nvPr/>
            </p:nvSpPr>
            <p:spPr>
              <a:xfrm>
                <a:off x="7065720" y="4392360"/>
                <a:ext cx="906480" cy="453240"/>
              </a:xfrm>
              <a:custGeom>
                <a:avLst/>
                <a:gdLst/>
                <a:ahLst/>
                <a:cxnLst/>
                <a:rect l="l" t="t" r="r" b="b"/>
                <a:pathLst>
                  <a:path w="2518" h="1259" extrusionOk="0">
                    <a:moveTo>
                      <a:pt x="1259" y="0"/>
                    </a:moveTo>
                    <a:cubicBezTo>
                      <a:pt x="565" y="0"/>
                      <a:pt x="0" y="565"/>
                      <a:pt x="0" y="1259"/>
                    </a:cubicBezTo>
                    <a:lnTo>
                      <a:pt x="15" y="1259"/>
                    </a:lnTo>
                    <a:cubicBezTo>
                      <a:pt x="15" y="573"/>
                      <a:pt x="573" y="14"/>
                      <a:pt x="1259" y="14"/>
                    </a:cubicBezTo>
                    <a:cubicBezTo>
                      <a:pt x="1945" y="14"/>
                      <a:pt x="2504" y="573"/>
                      <a:pt x="2504" y="1259"/>
                    </a:cubicBezTo>
                    <a:lnTo>
                      <a:pt x="2518" y="1259"/>
                    </a:lnTo>
                    <a:cubicBezTo>
                      <a:pt x="2519" y="565"/>
                      <a:pt x="1954" y="0"/>
                      <a:pt x="125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18"/>
              <p:cNvSpPr/>
              <p:nvPr/>
            </p:nvSpPr>
            <p:spPr>
              <a:xfrm>
                <a:off x="7092360" y="4418640"/>
                <a:ext cx="852840" cy="426960"/>
              </a:xfrm>
              <a:custGeom>
                <a:avLst/>
                <a:gdLst/>
                <a:ahLst/>
                <a:cxnLst/>
                <a:rect l="l" t="t" r="r" b="b"/>
                <a:pathLst>
                  <a:path w="2369" h="1186" extrusionOk="0">
                    <a:moveTo>
                      <a:pt x="1185" y="0"/>
                    </a:moveTo>
                    <a:cubicBezTo>
                      <a:pt x="532" y="0"/>
                      <a:pt x="0" y="532"/>
                      <a:pt x="0" y="1186"/>
                    </a:cubicBezTo>
                    <a:lnTo>
                      <a:pt x="14" y="1186"/>
                    </a:lnTo>
                    <a:cubicBezTo>
                      <a:pt x="14" y="540"/>
                      <a:pt x="538" y="15"/>
                      <a:pt x="1184" y="15"/>
                    </a:cubicBezTo>
                    <a:cubicBezTo>
                      <a:pt x="1830" y="15"/>
                      <a:pt x="2355" y="540"/>
                      <a:pt x="2355" y="1186"/>
                    </a:cubicBezTo>
                    <a:lnTo>
                      <a:pt x="2369" y="1186"/>
                    </a:lnTo>
                    <a:cubicBezTo>
                      <a:pt x="2371" y="532"/>
                      <a:pt x="1840" y="0"/>
                      <a:pt x="118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18"/>
              <p:cNvSpPr/>
              <p:nvPr/>
            </p:nvSpPr>
            <p:spPr>
              <a:xfrm>
                <a:off x="7119000" y="4445280"/>
                <a:ext cx="800280" cy="400320"/>
              </a:xfrm>
              <a:custGeom>
                <a:avLst/>
                <a:gdLst/>
                <a:ahLst/>
                <a:cxnLst/>
                <a:rect l="l" t="t" r="r" b="b"/>
                <a:pathLst>
                  <a:path w="2223" h="1112" extrusionOk="0">
                    <a:moveTo>
                      <a:pt x="1111" y="0"/>
                    </a:moveTo>
                    <a:cubicBezTo>
                      <a:pt x="498" y="0"/>
                      <a:pt x="0" y="499"/>
                      <a:pt x="0" y="1112"/>
                    </a:cubicBezTo>
                    <a:lnTo>
                      <a:pt x="14" y="1112"/>
                    </a:lnTo>
                    <a:cubicBezTo>
                      <a:pt x="14" y="506"/>
                      <a:pt x="506" y="14"/>
                      <a:pt x="1111" y="14"/>
                    </a:cubicBezTo>
                    <a:cubicBezTo>
                      <a:pt x="1717" y="14"/>
                      <a:pt x="2209" y="506"/>
                      <a:pt x="2209" y="1112"/>
                    </a:cubicBezTo>
                    <a:lnTo>
                      <a:pt x="2223" y="1112"/>
                    </a:lnTo>
                    <a:cubicBezTo>
                      <a:pt x="2224" y="499"/>
                      <a:pt x="1724" y="0"/>
                      <a:pt x="1111"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18"/>
              <p:cNvSpPr/>
              <p:nvPr/>
            </p:nvSpPr>
            <p:spPr>
              <a:xfrm>
                <a:off x="7145280" y="4471560"/>
                <a:ext cx="747000" cy="374040"/>
              </a:xfrm>
              <a:custGeom>
                <a:avLst/>
                <a:gdLst/>
                <a:ahLst/>
                <a:cxnLst/>
                <a:rect l="l" t="t" r="r" b="b"/>
                <a:pathLst>
                  <a:path w="2075" h="1039" extrusionOk="0">
                    <a:moveTo>
                      <a:pt x="1038" y="0"/>
                    </a:moveTo>
                    <a:cubicBezTo>
                      <a:pt x="466" y="0"/>
                      <a:pt x="0" y="466"/>
                      <a:pt x="0" y="1039"/>
                    </a:cubicBezTo>
                    <a:lnTo>
                      <a:pt x="14" y="1039"/>
                    </a:lnTo>
                    <a:cubicBezTo>
                      <a:pt x="14" y="475"/>
                      <a:pt x="473" y="16"/>
                      <a:pt x="1037" y="16"/>
                    </a:cubicBezTo>
                    <a:cubicBezTo>
                      <a:pt x="1601" y="16"/>
                      <a:pt x="2060" y="475"/>
                      <a:pt x="2060" y="1039"/>
                    </a:cubicBezTo>
                    <a:lnTo>
                      <a:pt x="2075" y="1039"/>
                    </a:lnTo>
                    <a:cubicBezTo>
                      <a:pt x="2077" y="466"/>
                      <a:pt x="1611" y="0"/>
                      <a:pt x="103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18"/>
              <p:cNvSpPr/>
              <p:nvPr/>
            </p:nvSpPr>
            <p:spPr>
              <a:xfrm>
                <a:off x="7171920" y="4498560"/>
                <a:ext cx="694440" cy="347040"/>
              </a:xfrm>
              <a:custGeom>
                <a:avLst/>
                <a:gdLst/>
                <a:ahLst/>
                <a:cxnLst/>
                <a:rect l="l" t="t" r="r" b="b"/>
                <a:pathLst>
                  <a:path w="1929" h="964" extrusionOk="0">
                    <a:moveTo>
                      <a:pt x="964" y="0"/>
                    </a:moveTo>
                    <a:cubicBezTo>
                      <a:pt x="432" y="0"/>
                      <a:pt x="0" y="433"/>
                      <a:pt x="0" y="964"/>
                    </a:cubicBezTo>
                    <a:lnTo>
                      <a:pt x="14" y="964"/>
                    </a:lnTo>
                    <a:cubicBezTo>
                      <a:pt x="14" y="440"/>
                      <a:pt x="441" y="14"/>
                      <a:pt x="964" y="14"/>
                    </a:cubicBezTo>
                    <a:cubicBezTo>
                      <a:pt x="1488" y="14"/>
                      <a:pt x="1914" y="440"/>
                      <a:pt x="1914" y="964"/>
                    </a:cubicBezTo>
                    <a:lnTo>
                      <a:pt x="1929" y="964"/>
                    </a:lnTo>
                    <a:cubicBezTo>
                      <a:pt x="1930" y="433"/>
                      <a:pt x="1497" y="0"/>
                      <a:pt x="96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18"/>
              <p:cNvSpPr/>
              <p:nvPr/>
            </p:nvSpPr>
            <p:spPr>
              <a:xfrm>
                <a:off x="7198200" y="4524840"/>
                <a:ext cx="640800" cy="320760"/>
              </a:xfrm>
              <a:custGeom>
                <a:avLst/>
                <a:gdLst/>
                <a:ahLst/>
                <a:cxnLst/>
                <a:rect l="l" t="t" r="r" b="b"/>
                <a:pathLst>
                  <a:path w="1780" h="891" extrusionOk="0">
                    <a:moveTo>
                      <a:pt x="891" y="0"/>
                    </a:moveTo>
                    <a:cubicBezTo>
                      <a:pt x="400" y="0"/>
                      <a:pt x="0" y="399"/>
                      <a:pt x="0" y="891"/>
                    </a:cubicBezTo>
                    <a:lnTo>
                      <a:pt x="14" y="891"/>
                    </a:lnTo>
                    <a:cubicBezTo>
                      <a:pt x="14" y="408"/>
                      <a:pt x="407" y="15"/>
                      <a:pt x="890" y="15"/>
                    </a:cubicBezTo>
                    <a:cubicBezTo>
                      <a:pt x="1373" y="15"/>
                      <a:pt x="1766" y="408"/>
                      <a:pt x="1766" y="891"/>
                    </a:cubicBezTo>
                    <a:lnTo>
                      <a:pt x="1780" y="891"/>
                    </a:lnTo>
                    <a:cubicBezTo>
                      <a:pt x="1783" y="400"/>
                      <a:pt x="1383" y="0"/>
                      <a:pt x="891"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18"/>
              <p:cNvSpPr/>
              <p:nvPr/>
            </p:nvSpPr>
            <p:spPr>
              <a:xfrm>
                <a:off x="7224840" y="4551480"/>
                <a:ext cx="588240" cy="294120"/>
              </a:xfrm>
              <a:custGeom>
                <a:avLst/>
                <a:gdLst/>
                <a:ahLst/>
                <a:cxnLst/>
                <a:rect l="l" t="t" r="r" b="b"/>
                <a:pathLst>
                  <a:path w="1634" h="817" extrusionOk="0">
                    <a:moveTo>
                      <a:pt x="817" y="0"/>
                    </a:moveTo>
                    <a:cubicBezTo>
                      <a:pt x="367" y="0"/>
                      <a:pt x="0" y="366"/>
                      <a:pt x="0" y="817"/>
                    </a:cubicBezTo>
                    <a:lnTo>
                      <a:pt x="14" y="817"/>
                    </a:lnTo>
                    <a:cubicBezTo>
                      <a:pt x="14" y="374"/>
                      <a:pt x="374" y="14"/>
                      <a:pt x="817" y="14"/>
                    </a:cubicBezTo>
                    <a:cubicBezTo>
                      <a:pt x="1260" y="14"/>
                      <a:pt x="1620" y="374"/>
                      <a:pt x="1620" y="817"/>
                    </a:cubicBezTo>
                    <a:lnTo>
                      <a:pt x="1634" y="817"/>
                    </a:lnTo>
                    <a:cubicBezTo>
                      <a:pt x="1635" y="366"/>
                      <a:pt x="1269" y="0"/>
                      <a:pt x="817"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8" name="Google Shape;918;p18"/>
            <p:cNvGrpSpPr/>
            <p:nvPr/>
          </p:nvGrpSpPr>
          <p:grpSpPr>
            <a:xfrm rot="10800000" flipH="1">
              <a:off x="8230353" y="2718"/>
              <a:ext cx="913348" cy="912458"/>
              <a:chOff x="6105240" y="2645280"/>
              <a:chExt cx="686160" cy="685440"/>
            </a:xfrm>
          </p:grpSpPr>
          <p:sp>
            <p:nvSpPr>
              <p:cNvPr id="919" name="Google Shape;919;p18"/>
              <p:cNvSpPr/>
              <p:nvPr/>
            </p:nvSpPr>
            <p:spPr>
              <a:xfrm>
                <a:off x="6105240" y="2645280"/>
                <a:ext cx="685800" cy="685440"/>
              </a:xfrm>
              <a:custGeom>
                <a:avLst/>
                <a:gdLst/>
                <a:ahLst/>
                <a:cxnLst/>
                <a:rect l="l" t="t" r="r" b="b"/>
                <a:pathLst>
                  <a:path w="1905" h="1904" extrusionOk="0">
                    <a:moveTo>
                      <a:pt x="0" y="1904"/>
                    </a:moveTo>
                    <a:lnTo>
                      <a:pt x="19" y="1904"/>
                    </a:lnTo>
                    <a:cubicBezTo>
                      <a:pt x="19" y="863"/>
                      <a:pt x="865" y="19"/>
                      <a:pt x="1905" y="19"/>
                    </a:cubicBezTo>
                    <a:lnTo>
                      <a:pt x="1905" y="0"/>
                    </a:lnTo>
                    <a:cubicBezTo>
                      <a:pt x="854" y="-1"/>
                      <a:pt x="0" y="854"/>
                      <a:pt x="0" y="19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18"/>
              <p:cNvSpPr/>
              <p:nvPr/>
            </p:nvSpPr>
            <p:spPr>
              <a:xfrm>
                <a:off x="6139440" y="2679120"/>
                <a:ext cx="651960" cy="651600"/>
              </a:xfrm>
              <a:custGeom>
                <a:avLst/>
                <a:gdLst/>
                <a:ahLst/>
                <a:cxnLst/>
                <a:rect l="l" t="t" r="r" b="b"/>
                <a:pathLst>
                  <a:path w="1811" h="1810" extrusionOk="0">
                    <a:moveTo>
                      <a:pt x="0" y="1810"/>
                    </a:moveTo>
                    <a:lnTo>
                      <a:pt x="19" y="1810"/>
                    </a:lnTo>
                    <a:cubicBezTo>
                      <a:pt x="19" y="822"/>
                      <a:pt x="823" y="19"/>
                      <a:pt x="1811" y="19"/>
                    </a:cubicBezTo>
                    <a:lnTo>
                      <a:pt x="1811" y="0"/>
                    </a:lnTo>
                    <a:cubicBezTo>
                      <a:pt x="812" y="0"/>
                      <a:pt x="0" y="811"/>
                      <a:pt x="0" y="181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18"/>
              <p:cNvSpPr/>
              <p:nvPr/>
            </p:nvSpPr>
            <p:spPr>
              <a:xfrm>
                <a:off x="6173640" y="2713320"/>
                <a:ext cx="617760" cy="617400"/>
              </a:xfrm>
              <a:custGeom>
                <a:avLst/>
                <a:gdLst/>
                <a:ahLst/>
                <a:cxnLst/>
                <a:rect l="l" t="t" r="r" b="b"/>
                <a:pathLst>
                  <a:path w="1716" h="1715" extrusionOk="0">
                    <a:moveTo>
                      <a:pt x="0" y="1715"/>
                    </a:moveTo>
                    <a:lnTo>
                      <a:pt x="18" y="1715"/>
                    </a:lnTo>
                    <a:cubicBezTo>
                      <a:pt x="18" y="779"/>
                      <a:pt x="780" y="19"/>
                      <a:pt x="1716" y="19"/>
                    </a:cubicBezTo>
                    <a:lnTo>
                      <a:pt x="1716" y="0"/>
                    </a:lnTo>
                    <a:cubicBezTo>
                      <a:pt x="769" y="0"/>
                      <a:pt x="0" y="768"/>
                      <a:pt x="0" y="171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18"/>
              <p:cNvSpPr/>
              <p:nvPr/>
            </p:nvSpPr>
            <p:spPr>
              <a:xfrm>
                <a:off x="6207840" y="2747520"/>
                <a:ext cx="583560" cy="583200"/>
              </a:xfrm>
              <a:custGeom>
                <a:avLst/>
                <a:gdLst/>
                <a:ahLst/>
                <a:cxnLst/>
                <a:rect l="l" t="t" r="r" b="b"/>
                <a:pathLst>
                  <a:path w="1621" h="1620" extrusionOk="0">
                    <a:moveTo>
                      <a:pt x="0" y="1620"/>
                    </a:moveTo>
                    <a:lnTo>
                      <a:pt x="18" y="1620"/>
                    </a:lnTo>
                    <a:cubicBezTo>
                      <a:pt x="18" y="737"/>
                      <a:pt x="737" y="19"/>
                      <a:pt x="1621" y="19"/>
                    </a:cubicBezTo>
                    <a:lnTo>
                      <a:pt x="1621" y="0"/>
                    </a:lnTo>
                    <a:cubicBezTo>
                      <a:pt x="726" y="0"/>
                      <a:pt x="0" y="726"/>
                      <a:pt x="0" y="162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18"/>
              <p:cNvSpPr/>
              <p:nvPr/>
            </p:nvSpPr>
            <p:spPr>
              <a:xfrm>
                <a:off x="6241680" y="2781720"/>
                <a:ext cx="549360" cy="549000"/>
              </a:xfrm>
              <a:custGeom>
                <a:avLst/>
                <a:gdLst/>
                <a:ahLst/>
                <a:cxnLst/>
                <a:rect l="l" t="t" r="r" b="b"/>
                <a:pathLst>
                  <a:path w="1526" h="1525" extrusionOk="0">
                    <a:moveTo>
                      <a:pt x="0" y="1525"/>
                    </a:moveTo>
                    <a:lnTo>
                      <a:pt x="18" y="1525"/>
                    </a:lnTo>
                    <a:cubicBezTo>
                      <a:pt x="18" y="694"/>
                      <a:pt x="695" y="18"/>
                      <a:pt x="1526" y="18"/>
                    </a:cubicBezTo>
                    <a:lnTo>
                      <a:pt x="1526" y="0"/>
                    </a:lnTo>
                    <a:cubicBezTo>
                      <a:pt x="685" y="0"/>
                      <a:pt x="0" y="683"/>
                      <a:pt x="0" y="152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18"/>
              <p:cNvSpPr/>
              <p:nvPr/>
            </p:nvSpPr>
            <p:spPr>
              <a:xfrm>
                <a:off x="6275880" y="2815920"/>
                <a:ext cx="515160" cy="514800"/>
              </a:xfrm>
              <a:custGeom>
                <a:avLst/>
                <a:gdLst/>
                <a:ahLst/>
                <a:cxnLst/>
                <a:rect l="l" t="t" r="r" b="b"/>
                <a:pathLst>
                  <a:path w="1431" h="1430" extrusionOk="0">
                    <a:moveTo>
                      <a:pt x="0" y="1430"/>
                    </a:moveTo>
                    <a:lnTo>
                      <a:pt x="18" y="1430"/>
                    </a:lnTo>
                    <a:cubicBezTo>
                      <a:pt x="18" y="651"/>
                      <a:pt x="652" y="18"/>
                      <a:pt x="1431" y="18"/>
                    </a:cubicBezTo>
                    <a:lnTo>
                      <a:pt x="1431" y="0"/>
                    </a:lnTo>
                    <a:cubicBezTo>
                      <a:pt x="642" y="-1"/>
                      <a:pt x="0" y="640"/>
                      <a:pt x="0" y="143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18"/>
              <p:cNvSpPr/>
              <p:nvPr/>
            </p:nvSpPr>
            <p:spPr>
              <a:xfrm>
                <a:off x="6309720" y="2849400"/>
                <a:ext cx="481320" cy="481320"/>
              </a:xfrm>
              <a:custGeom>
                <a:avLst/>
                <a:gdLst/>
                <a:ahLst/>
                <a:cxnLst/>
                <a:rect l="l" t="t" r="r" b="b"/>
                <a:pathLst>
                  <a:path w="1337" h="1337" extrusionOk="0">
                    <a:moveTo>
                      <a:pt x="0" y="1337"/>
                    </a:moveTo>
                    <a:lnTo>
                      <a:pt x="19" y="1337"/>
                    </a:lnTo>
                    <a:cubicBezTo>
                      <a:pt x="19" y="611"/>
                      <a:pt x="610" y="19"/>
                      <a:pt x="1337" y="19"/>
                    </a:cubicBezTo>
                    <a:lnTo>
                      <a:pt x="1337" y="0"/>
                    </a:lnTo>
                    <a:cubicBezTo>
                      <a:pt x="600" y="0"/>
                      <a:pt x="0" y="600"/>
                      <a:pt x="0" y="13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18"/>
              <p:cNvSpPr/>
              <p:nvPr/>
            </p:nvSpPr>
            <p:spPr>
              <a:xfrm>
                <a:off x="6343920" y="2883960"/>
                <a:ext cx="447120" cy="446760"/>
              </a:xfrm>
              <a:custGeom>
                <a:avLst/>
                <a:gdLst/>
                <a:ahLst/>
                <a:cxnLst/>
                <a:rect l="l" t="t" r="r" b="b"/>
                <a:pathLst>
                  <a:path w="1242" h="1241" extrusionOk="0">
                    <a:moveTo>
                      <a:pt x="0" y="1241"/>
                    </a:moveTo>
                    <a:lnTo>
                      <a:pt x="19" y="1241"/>
                    </a:lnTo>
                    <a:cubicBezTo>
                      <a:pt x="19" y="567"/>
                      <a:pt x="568" y="18"/>
                      <a:pt x="1242" y="18"/>
                    </a:cubicBezTo>
                    <a:lnTo>
                      <a:pt x="1242" y="0"/>
                    </a:lnTo>
                    <a:cubicBezTo>
                      <a:pt x="558" y="-1"/>
                      <a:pt x="0" y="556"/>
                      <a:pt x="0" y="124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18"/>
              <p:cNvSpPr/>
              <p:nvPr/>
            </p:nvSpPr>
            <p:spPr>
              <a:xfrm>
                <a:off x="6378120" y="2918160"/>
                <a:ext cx="412920" cy="412560"/>
              </a:xfrm>
              <a:custGeom>
                <a:avLst/>
                <a:gdLst/>
                <a:ahLst/>
                <a:cxnLst/>
                <a:rect l="l" t="t" r="r" b="b"/>
                <a:pathLst>
                  <a:path w="1147" h="1146" extrusionOk="0">
                    <a:moveTo>
                      <a:pt x="0" y="1146"/>
                    </a:moveTo>
                    <a:lnTo>
                      <a:pt x="19" y="1146"/>
                    </a:lnTo>
                    <a:cubicBezTo>
                      <a:pt x="19" y="524"/>
                      <a:pt x="525" y="18"/>
                      <a:pt x="1147" y="18"/>
                    </a:cubicBezTo>
                    <a:lnTo>
                      <a:pt x="1147" y="0"/>
                    </a:lnTo>
                    <a:cubicBezTo>
                      <a:pt x="515" y="-1"/>
                      <a:pt x="0" y="513"/>
                      <a:pt x="0" y="11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18"/>
              <p:cNvSpPr/>
              <p:nvPr/>
            </p:nvSpPr>
            <p:spPr>
              <a:xfrm>
                <a:off x="6412320" y="2952360"/>
                <a:ext cx="378720" cy="378360"/>
              </a:xfrm>
              <a:custGeom>
                <a:avLst/>
                <a:gdLst/>
                <a:ahLst/>
                <a:cxnLst/>
                <a:rect l="l" t="t" r="r" b="b"/>
                <a:pathLst>
                  <a:path w="1052" h="1051" extrusionOk="0">
                    <a:moveTo>
                      <a:pt x="0" y="1051"/>
                    </a:moveTo>
                    <a:lnTo>
                      <a:pt x="19" y="1051"/>
                    </a:lnTo>
                    <a:cubicBezTo>
                      <a:pt x="19" y="482"/>
                      <a:pt x="482" y="18"/>
                      <a:pt x="1052" y="18"/>
                    </a:cubicBezTo>
                    <a:lnTo>
                      <a:pt x="1052" y="0"/>
                    </a:lnTo>
                    <a:cubicBezTo>
                      <a:pt x="473" y="-2"/>
                      <a:pt x="0" y="471"/>
                      <a:pt x="0" y="105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18"/>
              <p:cNvSpPr/>
              <p:nvPr/>
            </p:nvSpPr>
            <p:spPr>
              <a:xfrm>
                <a:off x="6446520" y="2986200"/>
                <a:ext cx="344520" cy="344520"/>
              </a:xfrm>
              <a:custGeom>
                <a:avLst/>
                <a:gdLst/>
                <a:ahLst/>
                <a:cxnLst/>
                <a:rect l="l" t="t" r="r" b="b"/>
                <a:pathLst>
                  <a:path w="957" h="957" extrusionOk="0">
                    <a:moveTo>
                      <a:pt x="0" y="957"/>
                    </a:moveTo>
                    <a:lnTo>
                      <a:pt x="19" y="957"/>
                    </a:lnTo>
                    <a:cubicBezTo>
                      <a:pt x="19" y="440"/>
                      <a:pt x="440" y="19"/>
                      <a:pt x="957" y="19"/>
                    </a:cubicBezTo>
                    <a:lnTo>
                      <a:pt x="957" y="0"/>
                    </a:lnTo>
                    <a:cubicBezTo>
                      <a:pt x="430" y="-1"/>
                      <a:pt x="0" y="429"/>
                      <a:pt x="0" y="95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18"/>
              <p:cNvSpPr/>
              <p:nvPr/>
            </p:nvSpPr>
            <p:spPr>
              <a:xfrm>
                <a:off x="6480720" y="3020400"/>
                <a:ext cx="310320" cy="310320"/>
              </a:xfrm>
              <a:custGeom>
                <a:avLst/>
                <a:gdLst/>
                <a:ahLst/>
                <a:cxnLst/>
                <a:rect l="l" t="t" r="r" b="b"/>
                <a:pathLst>
                  <a:path w="862" h="862" extrusionOk="0">
                    <a:moveTo>
                      <a:pt x="0" y="862"/>
                    </a:moveTo>
                    <a:lnTo>
                      <a:pt x="19" y="862"/>
                    </a:lnTo>
                    <a:cubicBezTo>
                      <a:pt x="19" y="397"/>
                      <a:pt x="397" y="19"/>
                      <a:pt x="862" y="19"/>
                    </a:cubicBezTo>
                    <a:lnTo>
                      <a:pt x="862" y="0"/>
                    </a:lnTo>
                    <a:cubicBezTo>
                      <a:pt x="387" y="-1"/>
                      <a:pt x="0" y="387"/>
                      <a:pt x="0" y="8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18"/>
              <p:cNvSpPr/>
              <p:nvPr/>
            </p:nvSpPr>
            <p:spPr>
              <a:xfrm>
                <a:off x="6514920" y="3054240"/>
                <a:ext cx="276480" cy="276480"/>
              </a:xfrm>
              <a:custGeom>
                <a:avLst/>
                <a:gdLst/>
                <a:ahLst/>
                <a:cxnLst/>
                <a:rect l="l" t="t" r="r" b="b"/>
                <a:pathLst>
                  <a:path w="768" h="768" extrusionOk="0">
                    <a:moveTo>
                      <a:pt x="0" y="768"/>
                    </a:moveTo>
                    <a:lnTo>
                      <a:pt x="18" y="768"/>
                    </a:lnTo>
                    <a:cubicBezTo>
                      <a:pt x="18" y="355"/>
                      <a:pt x="354" y="19"/>
                      <a:pt x="768" y="19"/>
                    </a:cubicBezTo>
                    <a:lnTo>
                      <a:pt x="768" y="0"/>
                    </a:lnTo>
                    <a:cubicBezTo>
                      <a:pt x="344" y="0"/>
                      <a:pt x="0" y="345"/>
                      <a:pt x="0" y="7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18"/>
              <p:cNvSpPr/>
              <p:nvPr/>
            </p:nvSpPr>
            <p:spPr>
              <a:xfrm>
                <a:off x="6549120" y="3088440"/>
                <a:ext cx="242280" cy="242280"/>
              </a:xfrm>
              <a:custGeom>
                <a:avLst/>
                <a:gdLst/>
                <a:ahLst/>
                <a:cxnLst/>
                <a:rect l="l" t="t" r="r" b="b"/>
                <a:pathLst>
                  <a:path w="673" h="673" extrusionOk="0">
                    <a:moveTo>
                      <a:pt x="0" y="673"/>
                    </a:moveTo>
                    <a:lnTo>
                      <a:pt x="18" y="673"/>
                    </a:lnTo>
                    <a:cubicBezTo>
                      <a:pt x="18" y="312"/>
                      <a:pt x="312" y="19"/>
                      <a:pt x="673" y="19"/>
                    </a:cubicBezTo>
                    <a:lnTo>
                      <a:pt x="673" y="0"/>
                    </a:lnTo>
                    <a:cubicBezTo>
                      <a:pt x="301" y="0"/>
                      <a:pt x="0" y="302"/>
                      <a:pt x="0" y="6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3" name="Google Shape;933;p18"/>
              <p:cNvSpPr/>
              <p:nvPr/>
            </p:nvSpPr>
            <p:spPr>
              <a:xfrm>
                <a:off x="6583320" y="3122640"/>
                <a:ext cx="208080" cy="208080"/>
              </a:xfrm>
              <a:custGeom>
                <a:avLst/>
                <a:gdLst/>
                <a:ahLst/>
                <a:cxnLst/>
                <a:rect l="l" t="t" r="r" b="b"/>
                <a:pathLst>
                  <a:path w="578" h="578" extrusionOk="0">
                    <a:moveTo>
                      <a:pt x="0" y="578"/>
                    </a:moveTo>
                    <a:lnTo>
                      <a:pt x="18" y="578"/>
                    </a:lnTo>
                    <a:cubicBezTo>
                      <a:pt x="18" y="269"/>
                      <a:pt x="269" y="19"/>
                      <a:pt x="578" y="19"/>
                    </a:cubicBezTo>
                    <a:lnTo>
                      <a:pt x="578" y="0"/>
                    </a:lnTo>
                    <a:cubicBezTo>
                      <a:pt x="258" y="0"/>
                      <a:pt x="0" y="259"/>
                      <a:pt x="0" y="57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4" name="Google Shape;934;p18"/>
              <p:cNvSpPr/>
              <p:nvPr/>
            </p:nvSpPr>
            <p:spPr>
              <a:xfrm>
                <a:off x="6617160" y="3156840"/>
                <a:ext cx="173880" cy="173880"/>
              </a:xfrm>
              <a:custGeom>
                <a:avLst/>
                <a:gdLst/>
                <a:ahLst/>
                <a:cxnLst/>
                <a:rect l="l" t="t" r="r" b="b"/>
                <a:pathLst>
                  <a:path w="483" h="483" extrusionOk="0">
                    <a:moveTo>
                      <a:pt x="0" y="483"/>
                    </a:moveTo>
                    <a:lnTo>
                      <a:pt x="18" y="483"/>
                    </a:lnTo>
                    <a:cubicBezTo>
                      <a:pt x="18" y="227"/>
                      <a:pt x="226" y="18"/>
                      <a:pt x="483" y="18"/>
                    </a:cubicBezTo>
                    <a:lnTo>
                      <a:pt x="483" y="0"/>
                    </a:lnTo>
                    <a:cubicBezTo>
                      <a:pt x="217" y="0"/>
                      <a:pt x="0" y="216"/>
                      <a:pt x="0" y="48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18"/>
              <p:cNvSpPr/>
              <p:nvPr/>
            </p:nvSpPr>
            <p:spPr>
              <a:xfrm>
                <a:off x="6651000" y="3191040"/>
                <a:ext cx="140040" cy="139680"/>
              </a:xfrm>
              <a:custGeom>
                <a:avLst/>
                <a:gdLst/>
                <a:ahLst/>
                <a:cxnLst/>
                <a:rect l="l" t="t" r="r" b="b"/>
                <a:pathLst>
                  <a:path w="389" h="388" extrusionOk="0">
                    <a:moveTo>
                      <a:pt x="0" y="388"/>
                    </a:moveTo>
                    <a:lnTo>
                      <a:pt x="19" y="388"/>
                    </a:lnTo>
                    <a:cubicBezTo>
                      <a:pt x="19" y="184"/>
                      <a:pt x="185" y="18"/>
                      <a:pt x="389" y="18"/>
                    </a:cubicBezTo>
                    <a:lnTo>
                      <a:pt x="389" y="0"/>
                    </a:lnTo>
                    <a:cubicBezTo>
                      <a:pt x="175" y="-1"/>
                      <a:pt x="0" y="173"/>
                      <a:pt x="0" y="38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6" name="Google Shape;936;p18"/>
              <p:cNvSpPr/>
              <p:nvPr/>
            </p:nvSpPr>
            <p:spPr>
              <a:xfrm>
                <a:off x="6685200" y="3225240"/>
                <a:ext cx="105840" cy="105480"/>
              </a:xfrm>
              <a:custGeom>
                <a:avLst/>
                <a:gdLst/>
                <a:ahLst/>
                <a:cxnLst/>
                <a:rect l="l" t="t" r="r" b="b"/>
                <a:pathLst>
                  <a:path w="294" h="293" extrusionOk="0">
                    <a:moveTo>
                      <a:pt x="0" y="293"/>
                    </a:moveTo>
                    <a:lnTo>
                      <a:pt x="19" y="293"/>
                    </a:lnTo>
                    <a:cubicBezTo>
                      <a:pt x="19" y="142"/>
                      <a:pt x="142" y="18"/>
                      <a:pt x="294" y="18"/>
                    </a:cubicBezTo>
                    <a:lnTo>
                      <a:pt x="294" y="0"/>
                    </a:lnTo>
                    <a:cubicBezTo>
                      <a:pt x="132" y="-1"/>
                      <a:pt x="0" y="131"/>
                      <a:pt x="0" y="29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18"/>
              <p:cNvSpPr/>
              <p:nvPr/>
            </p:nvSpPr>
            <p:spPr>
              <a:xfrm>
                <a:off x="6719400" y="3259440"/>
                <a:ext cx="71640" cy="71280"/>
              </a:xfrm>
              <a:custGeom>
                <a:avLst/>
                <a:gdLst/>
                <a:ahLst/>
                <a:cxnLst/>
                <a:rect l="l" t="t" r="r" b="b"/>
                <a:pathLst>
                  <a:path w="199" h="198" extrusionOk="0">
                    <a:moveTo>
                      <a:pt x="0" y="198"/>
                    </a:moveTo>
                    <a:lnTo>
                      <a:pt x="19" y="198"/>
                    </a:lnTo>
                    <a:cubicBezTo>
                      <a:pt x="19" y="99"/>
                      <a:pt x="100" y="18"/>
                      <a:pt x="199" y="18"/>
                    </a:cubicBezTo>
                    <a:lnTo>
                      <a:pt x="199" y="0"/>
                    </a:lnTo>
                    <a:cubicBezTo>
                      <a:pt x="90" y="-1"/>
                      <a:pt x="0" y="88"/>
                      <a:pt x="0" y="198"/>
                    </a:cubicBezTo>
                    <a:close/>
                  </a:path>
                </a:pathLst>
              </a:custGeom>
              <a:solidFill>
                <a:schemeClr val="accent2"/>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18"/>
              <p:cNvSpPr/>
              <p:nvPr/>
            </p:nvSpPr>
            <p:spPr>
              <a:xfrm>
                <a:off x="6753600" y="3292920"/>
                <a:ext cx="37440" cy="37800"/>
              </a:xfrm>
              <a:custGeom>
                <a:avLst/>
                <a:gdLst/>
                <a:ahLst/>
                <a:cxnLst/>
                <a:rect l="l" t="t" r="r" b="b"/>
                <a:pathLst>
                  <a:path w="104" h="105" extrusionOk="0">
                    <a:moveTo>
                      <a:pt x="0" y="105"/>
                    </a:moveTo>
                    <a:lnTo>
                      <a:pt x="19" y="105"/>
                    </a:lnTo>
                    <a:cubicBezTo>
                      <a:pt x="19" y="58"/>
                      <a:pt x="57" y="20"/>
                      <a:pt x="104" y="20"/>
                    </a:cubicBezTo>
                    <a:lnTo>
                      <a:pt x="104" y="0"/>
                    </a:lnTo>
                    <a:cubicBezTo>
                      <a:pt x="47" y="0"/>
                      <a:pt x="0" y="47"/>
                      <a:pt x="0" y="10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39" name="Google Shape;939;p18"/>
            <p:cNvSpPr/>
            <p:nvPr/>
          </p:nvSpPr>
          <p:spPr>
            <a:xfrm rot="5400000">
              <a:off x="982571" y="4161424"/>
              <a:ext cx="981600" cy="981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8"/>
            <p:cNvSpPr/>
            <p:nvPr/>
          </p:nvSpPr>
          <p:spPr>
            <a:xfrm rot="5400000">
              <a:off x="874" y="4161424"/>
              <a:ext cx="981600" cy="981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941" name="Google Shape;941;p18"/>
            <p:cNvGrpSpPr/>
            <p:nvPr/>
          </p:nvGrpSpPr>
          <p:grpSpPr>
            <a:xfrm rot="5400000">
              <a:off x="1964519" y="4161544"/>
              <a:ext cx="980920" cy="981741"/>
              <a:chOff x="6983640" y="2864160"/>
              <a:chExt cx="535320" cy="535680"/>
            </a:xfrm>
          </p:grpSpPr>
          <p:sp>
            <p:nvSpPr>
              <p:cNvPr id="942" name="Google Shape;942;p18"/>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18"/>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18"/>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5" name="Google Shape;945;p18"/>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6" name="Google Shape;946;p18"/>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18"/>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18"/>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18"/>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0" name="Google Shape;950;p18"/>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51" name="Google Shape;951;p18"/>
            <p:cNvSpPr/>
            <p:nvPr/>
          </p:nvSpPr>
          <p:spPr>
            <a:xfrm rot="5400000">
              <a:off x="259020" y="4420154"/>
              <a:ext cx="482001" cy="964690"/>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952;p18"/>
            <p:cNvSpPr/>
            <p:nvPr/>
          </p:nvSpPr>
          <p:spPr>
            <a:xfrm>
              <a:off x="8430772" y="4604000"/>
              <a:ext cx="370500" cy="370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953" name="Google Shape;953;p18"/>
          <p:cNvSpPr txBox="1">
            <a:spLocks noGrp="1"/>
          </p:cNvSpPr>
          <p:nvPr>
            <p:ph type="title"/>
          </p:nvPr>
        </p:nvSpPr>
        <p:spPr>
          <a:xfrm>
            <a:off x="2865150" y="348160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54" name="Google Shape;954;p18"/>
          <p:cNvSpPr txBox="1">
            <a:spLocks noGrp="1"/>
          </p:cNvSpPr>
          <p:nvPr>
            <p:ph type="subTitle" idx="1"/>
          </p:nvPr>
        </p:nvSpPr>
        <p:spPr>
          <a:xfrm>
            <a:off x="1552325" y="1573625"/>
            <a:ext cx="6691200" cy="1797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55"/>
        <p:cNvGrpSpPr/>
        <p:nvPr/>
      </p:nvGrpSpPr>
      <p:grpSpPr>
        <a:xfrm>
          <a:off x="0" y="0"/>
          <a:ext cx="0" cy="0"/>
          <a:chOff x="0" y="0"/>
          <a:chExt cx="0" cy="0"/>
        </a:xfrm>
      </p:grpSpPr>
      <p:grpSp>
        <p:nvGrpSpPr>
          <p:cNvPr id="956" name="Google Shape;956;p19"/>
          <p:cNvGrpSpPr/>
          <p:nvPr/>
        </p:nvGrpSpPr>
        <p:grpSpPr>
          <a:xfrm>
            <a:off x="8180741" y="7495"/>
            <a:ext cx="1510797" cy="5137577"/>
            <a:chOff x="8180741" y="7495"/>
            <a:chExt cx="1510797" cy="5137577"/>
          </a:xfrm>
        </p:grpSpPr>
        <p:sp>
          <p:nvSpPr>
            <p:cNvPr id="957" name="Google Shape;957;p19"/>
            <p:cNvSpPr/>
            <p:nvPr/>
          </p:nvSpPr>
          <p:spPr>
            <a:xfrm>
              <a:off x="8185744" y="1310434"/>
              <a:ext cx="958500" cy="958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9"/>
            <p:cNvSpPr/>
            <p:nvPr/>
          </p:nvSpPr>
          <p:spPr>
            <a:xfrm>
              <a:off x="8185744" y="352167"/>
              <a:ext cx="958500" cy="958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9"/>
            <p:cNvSpPr/>
            <p:nvPr/>
          </p:nvSpPr>
          <p:spPr>
            <a:xfrm>
              <a:off x="8185744" y="2268698"/>
              <a:ext cx="958500" cy="95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9"/>
            <p:cNvSpPr/>
            <p:nvPr/>
          </p:nvSpPr>
          <p:spPr>
            <a:xfrm>
              <a:off x="8185744" y="3226957"/>
              <a:ext cx="958500" cy="9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9"/>
            <p:cNvSpPr/>
            <p:nvPr/>
          </p:nvSpPr>
          <p:spPr>
            <a:xfrm>
              <a:off x="8185744" y="4185224"/>
              <a:ext cx="958500" cy="958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962" name="Google Shape;962;p19"/>
            <p:cNvGrpSpPr/>
            <p:nvPr/>
          </p:nvGrpSpPr>
          <p:grpSpPr>
            <a:xfrm rot="-5400000" flipH="1">
              <a:off x="8181771" y="8142"/>
              <a:ext cx="1435343" cy="1434049"/>
              <a:chOff x="1793505" y="544330"/>
              <a:chExt cx="1596600" cy="1595160"/>
            </a:xfrm>
          </p:grpSpPr>
          <p:sp>
            <p:nvSpPr>
              <p:cNvPr id="963" name="Google Shape;963;p19"/>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19"/>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19"/>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6" name="Google Shape;966;p19"/>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19"/>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19"/>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19"/>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19"/>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19"/>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2" name="Google Shape;972;p19"/>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3" name="Google Shape;973;p19"/>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4" name="Google Shape;974;p19"/>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5" name="Google Shape;975;p19"/>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19"/>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7" name="Google Shape;977;p19"/>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19"/>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19"/>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19"/>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19"/>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82" name="Google Shape;982;p19"/>
            <p:cNvGrpSpPr/>
            <p:nvPr/>
          </p:nvGrpSpPr>
          <p:grpSpPr>
            <a:xfrm>
              <a:off x="8621767" y="3586634"/>
              <a:ext cx="1040953" cy="1558439"/>
              <a:chOff x="4963320" y="173520"/>
              <a:chExt cx="1065240" cy="1594800"/>
            </a:xfrm>
          </p:grpSpPr>
          <p:sp>
            <p:nvSpPr>
              <p:cNvPr id="983" name="Google Shape;983;p19"/>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19"/>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5" name="Google Shape;985;p19"/>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6" name="Google Shape;986;p19"/>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987;p19"/>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8" name="Google Shape;988;p19"/>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9" name="Google Shape;989;p19"/>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0" name="Google Shape;990;p19"/>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1" name="Google Shape;991;p19"/>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2" name="Google Shape;992;p19"/>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993;p19"/>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994;p19"/>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5" name="Google Shape;995;p19"/>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6" name="Google Shape;996;p19"/>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7" name="Google Shape;997;p19"/>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998;p19"/>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999;p19"/>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1000;p19"/>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1001;p19"/>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2" name="Google Shape;1002;p19"/>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1003;p19"/>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04" name="Google Shape;1004;p19"/>
            <p:cNvSpPr/>
            <p:nvPr/>
          </p:nvSpPr>
          <p:spPr>
            <a:xfrm flipH="1">
              <a:off x="8180741" y="1310669"/>
              <a:ext cx="471702" cy="471201"/>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5" name="Google Shape;1005;p19"/>
            <p:cNvSpPr/>
            <p:nvPr/>
          </p:nvSpPr>
          <p:spPr>
            <a:xfrm rot="10800000" flipH="1">
              <a:off x="8589338" y="1710117"/>
              <a:ext cx="1102200" cy="1102200"/>
            </a:xfrm>
            <a:prstGeom prst="blockArc">
              <a:avLst>
                <a:gd name="adj1" fmla="val 5348423"/>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9"/>
            <p:cNvSpPr/>
            <p:nvPr/>
          </p:nvSpPr>
          <p:spPr>
            <a:xfrm flipH="1">
              <a:off x="8187821" y="2961933"/>
              <a:ext cx="264960" cy="530280"/>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07" name="Google Shape;1007;p19"/>
          <p:cNvSpPr txBox="1">
            <a:spLocks noGrp="1"/>
          </p:cNvSpPr>
          <p:nvPr>
            <p:ph type="title"/>
          </p:nvPr>
        </p:nvSpPr>
        <p:spPr>
          <a:xfrm>
            <a:off x="944163" y="893025"/>
            <a:ext cx="36153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8" name="Google Shape;1008;p19"/>
          <p:cNvSpPr txBox="1">
            <a:spLocks noGrp="1"/>
          </p:cNvSpPr>
          <p:nvPr>
            <p:ph type="subTitle" idx="1"/>
          </p:nvPr>
        </p:nvSpPr>
        <p:spPr>
          <a:xfrm>
            <a:off x="944163" y="3189075"/>
            <a:ext cx="3615300" cy="10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9" name="Google Shape;1009;p19"/>
          <p:cNvSpPr>
            <a:spLocks noGrp="1"/>
          </p:cNvSpPr>
          <p:nvPr>
            <p:ph type="pic" idx="2"/>
          </p:nvPr>
        </p:nvSpPr>
        <p:spPr>
          <a:xfrm>
            <a:off x="5186325" y="554475"/>
            <a:ext cx="3001500" cy="40347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10"/>
        <p:cNvGrpSpPr/>
        <p:nvPr/>
      </p:nvGrpSpPr>
      <p:grpSpPr>
        <a:xfrm>
          <a:off x="0" y="0"/>
          <a:ext cx="0" cy="0"/>
          <a:chOff x="0" y="0"/>
          <a:chExt cx="0" cy="0"/>
        </a:xfrm>
      </p:grpSpPr>
      <p:grpSp>
        <p:nvGrpSpPr>
          <p:cNvPr id="1011" name="Google Shape;1011;p20"/>
          <p:cNvGrpSpPr/>
          <p:nvPr/>
        </p:nvGrpSpPr>
        <p:grpSpPr>
          <a:xfrm>
            <a:off x="-17027" y="456"/>
            <a:ext cx="2457774" cy="5645683"/>
            <a:chOff x="-17027" y="456"/>
            <a:chExt cx="2457774" cy="5645683"/>
          </a:xfrm>
        </p:grpSpPr>
        <p:sp>
          <p:nvSpPr>
            <p:cNvPr id="1012" name="Google Shape;1012;p20"/>
            <p:cNvSpPr/>
            <p:nvPr/>
          </p:nvSpPr>
          <p:spPr>
            <a:xfrm rot="-5400000">
              <a:off x="2525" y="4356524"/>
              <a:ext cx="786000" cy="786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20"/>
            <p:cNvSpPr/>
            <p:nvPr/>
          </p:nvSpPr>
          <p:spPr>
            <a:xfrm rot="-5400000">
              <a:off x="788367" y="4356524"/>
              <a:ext cx="786000" cy="78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14" name="Google Shape;1014;p20"/>
            <p:cNvGrpSpPr/>
            <p:nvPr/>
          </p:nvGrpSpPr>
          <p:grpSpPr>
            <a:xfrm rot="5400000">
              <a:off x="238486" y="4362670"/>
              <a:ext cx="1027957" cy="1538982"/>
              <a:chOff x="4963320" y="173520"/>
              <a:chExt cx="1065240" cy="1594800"/>
            </a:xfrm>
          </p:grpSpPr>
          <p:sp>
            <p:nvSpPr>
              <p:cNvPr id="1015" name="Google Shape;1015;p20"/>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1016;p20"/>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1017;p20"/>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8" name="Google Shape;1018;p20"/>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9" name="Google Shape;1019;p20"/>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0" name="Google Shape;1020;p20"/>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1" name="Google Shape;1021;p20"/>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2" name="Google Shape;1022;p20"/>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3" name="Google Shape;1023;p20"/>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1024;p20"/>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5" name="Google Shape;1025;p20"/>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1026;p20"/>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7" name="Google Shape;1027;p20"/>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8" name="Google Shape;1028;p20"/>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20"/>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20"/>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1" name="Google Shape;1031;p20"/>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2" name="Google Shape;1032;p20"/>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3" name="Google Shape;1033;p20"/>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4" name="Google Shape;1034;p20"/>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5" name="Google Shape;1035;p20"/>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36" name="Google Shape;1036;p20"/>
            <p:cNvGrpSpPr/>
            <p:nvPr/>
          </p:nvGrpSpPr>
          <p:grpSpPr>
            <a:xfrm rot="5400000" flipH="1">
              <a:off x="450" y="55"/>
              <a:ext cx="953566" cy="954367"/>
              <a:chOff x="6983640" y="2864160"/>
              <a:chExt cx="535320" cy="535680"/>
            </a:xfrm>
          </p:grpSpPr>
          <p:sp>
            <p:nvSpPr>
              <p:cNvPr id="1037" name="Google Shape;1037;p20"/>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8" name="Google Shape;1038;p20"/>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20"/>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0" name="Google Shape;1040;p20"/>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1" name="Google Shape;1041;p20"/>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2" name="Google Shape;1042;p20"/>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3" name="Google Shape;1043;p20"/>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4" name="Google Shape;1044;p20"/>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5" name="Google Shape;1045;p20"/>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46" name="Google Shape;1046;p20"/>
            <p:cNvSpPr/>
            <p:nvPr/>
          </p:nvSpPr>
          <p:spPr>
            <a:xfrm rot="5400000">
              <a:off x="1795955" y="4497732"/>
              <a:ext cx="429655" cy="859930"/>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47" name="Google Shape;1047;p20"/>
          <p:cNvSpPr txBox="1">
            <a:spLocks noGrp="1"/>
          </p:cNvSpPr>
          <p:nvPr>
            <p:ph type="title"/>
          </p:nvPr>
        </p:nvSpPr>
        <p:spPr>
          <a:xfrm>
            <a:off x="758266" y="1415075"/>
            <a:ext cx="3597900" cy="1221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8" name="Google Shape;1048;p20"/>
          <p:cNvSpPr txBox="1">
            <a:spLocks noGrp="1"/>
          </p:cNvSpPr>
          <p:nvPr>
            <p:ph type="subTitle" idx="1"/>
          </p:nvPr>
        </p:nvSpPr>
        <p:spPr>
          <a:xfrm>
            <a:off x="758266" y="2637025"/>
            <a:ext cx="3597900" cy="109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grpSp>
        <p:nvGrpSpPr>
          <p:cNvPr id="101" name="Google Shape;101;p3"/>
          <p:cNvGrpSpPr/>
          <p:nvPr/>
        </p:nvGrpSpPr>
        <p:grpSpPr>
          <a:xfrm>
            <a:off x="2" y="-706129"/>
            <a:ext cx="9144008" cy="5850006"/>
            <a:chOff x="2" y="-706129"/>
            <a:chExt cx="9144008" cy="5850006"/>
          </a:xfrm>
        </p:grpSpPr>
        <p:sp>
          <p:nvSpPr>
            <p:cNvPr id="102" name="Google Shape;102;p3"/>
            <p:cNvSpPr/>
            <p:nvPr/>
          </p:nvSpPr>
          <p:spPr>
            <a:xfrm rot="-5400000">
              <a:off x="5028377" y="-3181"/>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 name="Google Shape;103;p3"/>
            <p:cNvSpPr/>
            <p:nvPr/>
          </p:nvSpPr>
          <p:spPr>
            <a:xfrm>
              <a:off x="8114475" y="375"/>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 name="Google Shape;104;p3"/>
            <p:cNvSpPr/>
            <p:nvPr/>
          </p:nvSpPr>
          <p:spPr>
            <a:xfrm>
              <a:off x="8114475" y="1029074"/>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 name="Google Shape;105;p3"/>
            <p:cNvSpPr/>
            <p:nvPr/>
          </p:nvSpPr>
          <p:spPr>
            <a:xfrm>
              <a:off x="8114475" y="2057773"/>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 name="Google Shape;106;p3"/>
            <p:cNvSpPr/>
            <p:nvPr/>
          </p:nvSpPr>
          <p:spPr>
            <a:xfrm rot="-5400000">
              <a:off x="6057076" y="-3181"/>
              <a:ext cx="1028700" cy="102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 name="Google Shape;107;p3"/>
            <p:cNvSpPr/>
            <p:nvPr/>
          </p:nvSpPr>
          <p:spPr>
            <a:xfrm rot="-5400000">
              <a:off x="7085771" y="-3181"/>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 name="Google Shape;108;p3"/>
            <p:cNvSpPr/>
            <p:nvPr/>
          </p:nvSpPr>
          <p:spPr>
            <a:xfrm>
              <a:off x="8114475" y="3086473"/>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 name="Google Shape;109;p3"/>
            <p:cNvSpPr/>
            <p:nvPr/>
          </p:nvSpPr>
          <p:spPr>
            <a:xfrm>
              <a:off x="8114475" y="4115172"/>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a:off x="7596755" y="-385"/>
              <a:ext cx="1540879" cy="1539489"/>
              <a:chOff x="1793505" y="544330"/>
              <a:chExt cx="1596600" cy="1595160"/>
            </a:xfrm>
          </p:grpSpPr>
          <p:sp>
            <p:nvSpPr>
              <p:cNvPr id="111" name="Google Shape;111;p3"/>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3"/>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3"/>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3"/>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3"/>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3"/>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3"/>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3"/>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3"/>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3"/>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3"/>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3"/>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3"/>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3"/>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3"/>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3"/>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3"/>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3"/>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3"/>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0" name="Google Shape;130;p3"/>
            <p:cNvGrpSpPr/>
            <p:nvPr/>
          </p:nvGrpSpPr>
          <p:grpSpPr>
            <a:xfrm>
              <a:off x="8638026" y="2568808"/>
              <a:ext cx="505984" cy="506378"/>
              <a:chOff x="6983640" y="2864160"/>
              <a:chExt cx="535320" cy="535680"/>
            </a:xfrm>
          </p:grpSpPr>
          <p:sp>
            <p:nvSpPr>
              <p:cNvPr id="131" name="Google Shape;131;p3"/>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3"/>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3"/>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3"/>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3"/>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3"/>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3"/>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3"/>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3"/>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0" name="Google Shape;140;p3"/>
            <p:cNvSpPr/>
            <p:nvPr/>
          </p:nvSpPr>
          <p:spPr>
            <a:xfrm rot="5400000">
              <a:off x="8376276" y="3352249"/>
              <a:ext cx="505074" cy="101087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3"/>
            <p:cNvSpPr/>
            <p:nvPr/>
          </p:nvSpPr>
          <p:spPr>
            <a:xfrm rot="-5400000" flipH="1">
              <a:off x="7085517" y="522967"/>
              <a:ext cx="506373" cy="50584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3"/>
            <p:cNvSpPr/>
            <p:nvPr/>
          </p:nvSpPr>
          <p:spPr>
            <a:xfrm flipH="1">
              <a:off x="7417272" y="1357773"/>
              <a:ext cx="1400100" cy="1400100"/>
            </a:xfrm>
            <a:prstGeom prst="blockArc">
              <a:avLst>
                <a:gd name="adj1" fmla="val 5400645"/>
                <a:gd name="adj2" fmla="val 16308933"/>
                <a:gd name="adj3" fmla="val 24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5400000" flipH="1">
              <a:off x="5356974" y="-706129"/>
              <a:ext cx="1400100" cy="1400100"/>
            </a:xfrm>
            <a:prstGeom prst="blockArc">
              <a:avLst>
                <a:gd name="adj1" fmla="val 5400645"/>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10800000">
              <a:off x="2" y="4472800"/>
              <a:ext cx="670599" cy="671077"/>
            </a:xfrm>
            <a:custGeom>
              <a:avLst/>
              <a:gdLst/>
              <a:ahLst/>
              <a:cxnLst/>
              <a:rect l="l" t="t" r="r" b="b"/>
              <a:pathLst>
                <a:path w="1472" h="1473" extrusionOk="0">
                  <a:moveTo>
                    <a:pt x="1472" y="1473"/>
                  </a:moveTo>
                  <a:lnTo>
                    <a:pt x="1472" y="0"/>
                  </a:lnTo>
                  <a:lnTo>
                    <a:pt x="0" y="0"/>
                  </a:lnTo>
                  <a:cubicBezTo>
                    <a:pt x="0" y="814"/>
                    <a:pt x="659" y="1473"/>
                    <a:pt x="1472"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5" name="Google Shape;145;p3"/>
          <p:cNvSpPr txBox="1">
            <a:spLocks noGrp="1"/>
          </p:cNvSpPr>
          <p:nvPr>
            <p:ph type="title"/>
          </p:nvPr>
        </p:nvSpPr>
        <p:spPr>
          <a:xfrm>
            <a:off x="865875" y="2329375"/>
            <a:ext cx="4870200" cy="1642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3"/>
          <p:cNvSpPr txBox="1">
            <a:spLocks noGrp="1"/>
          </p:cNvSpPr>
          <p:nvPr>
            <p:ph type="title" idx="2" hasCustomPrompt="1"/>
          </p:nvPr>
        </p:nvSpPr>
        <p:spPr>
          <a:xfrm>
            <a:off x="1011175" y="1078800"/>
            <a:ext cx="1422300" cy="1035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7" name="Google Shape;147;p3"/>
          <p:cNvSpPr txBox="1">
            <a:spLocks noGrp="1"/>
          </p:cNvSpPr>
          <p:nvPr>
            <p:ph type="subTitle" idx="1"/>
          </p:nvPr>
        </p:nvSpPr>
        <p:spPr>
          <a:xfrm>
            <a:off x="865875" y="4037575"/>
            <a:ext cx="48702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49"/>
        <p:cNvGrpSpPr/>
        <p:nvPr/>
      </p:nvGrpSpPr>
      <p:grpSpPr>
        <a:xfrm>
          <a:off x="0" y="0"/>
          <a:ext cx="0" cy="0"/>
          <a:chOff x="0" y="0"/>
          <a:chExt cx="0" cy="0"/>
        </a:xfrm>
      </p:grpSpPr>
      <p:grpSp>
        <p:nvGrpSpPr>
          <p:cNvPr id="1050" name="Google Shape;1050;p21"/>
          <p:cNvGrpSpPr/>
          <p:nvPr/>
        </p:nvGrpSpPr>
        <p:grpSpPr>
          <a:xfrm>
            <a:off x="7019957" y="-50"/>
            <a:ext cx="2607980" cy="5681327"/>
            <a:chOff x="7019957" y="-50"/>
            <a:chExt cx="2607980" cy="5681327"/>
          </a:xfrm>
        </p:grpSpPr>
        <p:sp>
          <p:nvSpPr>
            <p:cNvPr id="1051" name="Google Shape;1051;p21"/>
            <p:cNvSpPr/>
            <p:nvPr/>
          </p:nvSpPr>
          <p:spPr>
            <a:xfrm rot="-5400000">
              <a:off x="7563440" y="-50"/>
              <a:ext cx="790800" cy="79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2" name="Google Shape;1052;p21"/>
            <p:cNvSpPr/>
            <p:nvPr/>
          </p:nvSpPr>
          <p:spPr>
            <a:xfrm rot="-5400000">
              <a:off x="8354221" y="-50"/>
              <a:ext cx="790800" cy="79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53" name="Google Shape;1053;p21"/>
            <p:cNvGrpSpPr/>
            <p:nvPr/>
          </p:nvGrpSpPr>
          <p:grpSpPr>
            <a:xfrm rot="-5400000">
              <a:off x="8107063" y="4160403"/>
              <a:ext cx="1521560" cy="1520187"/>
              <a:chOff x="1793505" y="544330"/>
              <a:chExt cx="1596600" cy="1595160"/>
            </a:xfrm>
          </p:grpSpPr>
          <p:sp>
            <p:nvSpPr>
              <p:cNvPr id="1054" name="Google Shape;1054;p21"/>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5" name="Google Shape;1055;p21"/>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6" name="Google Shape;1056;p21"/>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7" name="Google Shape;1057;p21"/>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8" name="Google Shape;1058;p21"/>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9" name="Google Shape;1059;p21"/>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0" name="Google Shape;1060;p21"/>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1" name="Google Shape;1061;p21"/>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2" name="Google Shape;1062;p21"/>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3" name="Google Shape;1063;p21"/>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4" name="Google Shape;1064;p21"/>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5" name="Google Shape;1065;p21"/>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6" name="Google Shape;1066;p21"/>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7" name="Google Shape;1067;p21"/>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8" name="Google Shape;1068;p21"/>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9" name="Google Shape;1069;p21"/>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0" name="Google Shape;1070;p21"/>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1" name="Google Shape;1071;p21"/>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21"/>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73" name="Google Shape;1073;p21"/>
            <p:cNvSpPr/>
            <p:nvPr/>
          </p:nvSpPr>
          <p:spPr>
            <a:xfrm rot="5400000" flipH="1">
              <a:off x="8752755" y="3505"/>
              <a:ext cx="389252" cy="388857"/>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74" name="Google Shape;1074;p21"/>
            <p:cNvGrpSpPr/>
            <p:nvPr/>
          </p:nvGrpSpPr>
          <p:grpSpPr>
            <a:xfrm rot="10800000" flipH="1">
              <a:off x="7019957" y="3714"/>
              <a:ext cx="1081599" cy="541112"/>
              <a:chOff x="6986160" y="4312800"/>
              <a:chExt cx="1064880" cy="532800"/>
            </a:xfrm>
          </p:grpSpPr>
          <p:sp>
            <p:nvSpPr>
              <p:cNvPr id="1075" name="Google Shape;1075;p21"/>
              <p:cNvSpPr/>
              <p:nvPr/>
            </p:nvSpPr>
            <p:spPr>
              <a:xfrm>
                <a:off x="6986160" y="4312800"/>
                <a:ext cx="1064880" cy="532800"/>
              </a:xfrm>
              <a:custGeom>
                <a:avLst/>
                <a:gdLst/>
                <a:ahLst/>
                <a:cxnLst/>
                <a:rect l="l" t="t" r="r" b="b"/>
                <a:pathLst>
                  <a:path w="2958" h="1480" extrusionOk="0">
                    <a:moveTo>
                      <a:pt x="1480" y="0"/>
                    </a:moveTo>
                    <a:cubicBezTo>
                      <a:pt x="664" y="0"/>
                      <a:pt x="0" y="664"/>
                      <a:pt x="0" y="1480"/>
                    </a:cubicBezTo>
                    <a:lnTo>
                      <a:pt x="14" y="1480"/>
                    </a:lnTo>
                    <a:cubicBezTo>
                      <a:pt x="14" y="672"/>
                      <a:pt x="672" y="15"/>
                      <a:pt x="1479" y="15"/>
                    </a:cubicBezTo>
                    <a:cubicBezTo>
                      <a:pt x="2286" y="15"/>
                      <a:pt x="2944" y="673"/>
                      <a:pt x="2944" y="1480"/>
                    </a:cubicBezTo>
                    <a:lnTo>
                      <a:pt x="2958" y="1480"/>
                    </a:lnTo>
                    <a:cubicBezTo>
                      <a:pt x="2961" y="664"/>
                      <a:pt x="2296" y="0"/>
                      <a:pt x="1480"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6" name="Google Shape;1076;p21"/>
              <p:cNvSpPr/>
              <p:nvPr/>
            </p:nvSpPr>
            <p:spPr>
              <a:xfrm>
                <a:off x="7012800" y="4339440"/>
                <a:ext cx="1012320" cy="506160"/>
              </a:xfrm>
              <a:custGeom>
                <a:avLst/>
                <a:gdLst/>
                <a:ahLst/>
                <a:cxnLst/>
                <a:rect l="l" t="t" r="r" b="b"/>
                <a:pathLst>
                  <a:path w="2812" h="1406" extrusionOk="0">
                    <a:moveTo>
                      <a:pt x="1406" y="0"/>
                    </a:moveTo>
                    <a:cubicBezTo>
                      <a:pt x="631" y="0"/>
                      <a:pt x="0" y="630"/>
                      <a:pt x="0" y="1406"/>
                    </a:cubicBezTo>
                    <a:lnTo>
                      <a:pt x="14" y="1406"/>
                    </a:lnTo>
                    <a:cubicBezTo>
                      <a:pt x="14" y="639"/>
                      <a:pt x="638" y="14"/>
                      <a:pt x="1406" y="14"/>
                    </a:cubicBezTo>
                    <a:cubicBezTo>
                      <a:pt x="2174" y="14"/>
                      <a:pt x="2798" y="638"/>
                      <a:pt x="2798" y="1406"/>
                    </a:cubicBezTo>
                    <a:lnTo>
                      <a:pt x="2812" y="1406"/>
                    </a:lnTo>
                    <a:cubicBezTo>
                      <a:pt x="2814" y="630"/>
                      <a:pt x="2182" y="0"/>
                      <a:pt x="1406"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7" name="Google Shape;1077;p21"/>
              <p:cNvSpPr/>
              <p:nvPr/>
            </p:nvSpPr>
            <p:spPr>
              <a:xfrm>
                <a:off x="7039080" y="4365720"/>
                <a:ext cx="959040" cy="479880"/>
              </a:xfrm>
              <a:custGeom>
                <a:avLst/>
                <a:gdLst/>
                <a:ahLst/>
                <a:cxnLst/>
                <a:rect l="l" t="t" r="r" b="b"/>
                <a:pathLst>
                  <a:path w="2664" h="1333" extrusionOk="0">
                    <a:moveTo>
                      <a:pt x="1333" y="0"/>
                    </a:moveTo>
                    <a:cubicBezTo>
                      <a:pt x="598" y="0"/>
                      <a:pt x="0" y="598"/>
                      <a:pt x="0" y="1333"/>
                    </a:cubicBezTo>
                    <a:lnTo>
                      <a:pt x="14" y="1333"/>
                    </a:lnTo>
                    <a:cubicBezTo>
                      <a:pt x="14" y="606"/>
                      <a:pt x="606" y="15"/>
                      <a:pt x="1332" y="15"/>
                    </a:cubicBezTo>
                    <a:cubicBezTo>
                      <a:pt x="2059" y="15"/>
                      <a:pt x="2650" y="606"/>
                      <a:pt x="2650" y="1333"/>
                    </a:cubicBezTo>
                    <a:lnTo>
                      <a:pt x="2664" y="1333"/>
                    </a:lnTo>
                    <a:cubicBezTo>
                      <a:pt x="2666" y="599"/>
                      <a:pt x="2069" y="0"/>
                      <a:pt x="1333"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8" name="Google Shape;1078;p21"/>
              <p:cNvSpPr/>
              <p:nvPr/>
            </p:nvSpPr>
            <p:spPr>
              <a:xfrm>
                <a:off x="7065720" y="4392360"/>
                <a:ext cx="906480" cy="453240"/>
              </a:xfrm>
              <a:custGeom>
                <a:avLst/>
                <a:gdLst/>
                <a:ahLst/>
                <a:cxnLst/>
                <a:rect l="l" t="t" r="r" b="b"/>
                <a:pathLst>
                  <a:path w="2518" h="1259" extrusionOk="0">
                    <a:moveTo>
                      <a:pt x="1259" y="0"/>
                    </a:moveTo>
                    <a:cubicBezTo>
                      <a:pt x="565" y="0"/>
                      <a:pt x="0" y="565"/>
                      <a:pt x="0" y="1259"/>
                    </a:cubicBezTo>
                    <a:lnTo>
                      <a:pt x="15" y="1259"/>
                    </a:lnTo>
                    <a:cubicBezTo>
                      <a:pt x="15" y="573"/>
                      <a:pt x="573" y="14"/>
                      <a:pt x="1259" y="14"/>
                    </a:cubicBezTo>
                    <a:cubicBezTo>
                      <a:pt x="1945" y="14"/>
                      <a:pt x="2504" y="573"/>
                      <a:pt x="2504" y="1259"/>
                    </a:cubicBezTo>
                    <a:lnTo>
                      <a:pt x="2518" y="1259"/>
                    </a:lnTo>
                    <a:cubicBezTo>
                      <a:pt x="2519" y="565"/>
                      <a:pt x="1954" y="0"/>
                      <a:pt x="1259"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9" name="Google Shape;1079;p21"/>
              <p:cNvSpPr/>
              <p:nvPr/>
            </p:nvSpPr>
            <p:spPr>
              <a:xfrm>
                <a:off x="7092360" y="4418640"/>
                <a:ext cx="852840" cy="426960"/>
              </a:xfrm>
              <a:custGeom>
                <a:avLst/>
                <a:gdLst/>
                <a:ahLst/>
                <a:cxnLst/>
                <a:rect l="l" t="t" r="r" b="b"/>
                <a:pathLst>
                  <a:path w="2369" h="1186" extrusionOk="0">
                    <a:moveTo>
                      <a:pt x="1185" y="0"/>
                    </a:moveTo>
                    <a:cubicBezTo>
                      <a:pt x="532" y="0"/>
                      <a:pt x="0" y="532"/>
                      <a:pt x="0" y="1186"/>
                    </a:cubicBezTo>
                    <a:lnTo>
                      <a:pt x="14" y="1186"/>
                    </a:lnTo>
                    <a:cubicBezTo>
                      <a:pt x="14" y="540"/>
                      <a:pt x="538" y="15"/>
                      <a:pt x="1184" y="15"/>
                    </a:cubicBezTo>
                    <a:cubicBezTo>
                      <a:pt x="1830" y="15"/>
                      <a:pt x="2355" y="540"/>
                      <a:pt x="2355" y="1186"/>
                    </a:cubicBezTo>
                    <a:lnTo>
                      <a:pt x="2369" y="1186"/>
                    </a:lnTo>
                    <a:cubicBezTo>
                      <a:pt x="2371" y="532"/>
                      <a:pt x="1840" y="0"/>
                      <a:pt x="1185"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0" name="Google Shape;1080;p21"/>
              <p:cNvSpPr/>
              <p:nvPr/>
            </p:nvSpPr>
            <p:spPr>
              <a:xfrm>
                <a:off x="7119000" y="4445280"/>
                <a:ext cx="800280" cy="400320"/>
              </a:xfrm>
              <a:custGeom>
                <a:avLst/>
                <a:gdLst/>
                <a:ahLst/>
                <a:cxnLst/>
                <a:rect l="l" t="t" r="r" b="b"/>
                <a:pathLst>
                  <a:path w="2223" h="1112" extrusionOk="0">
                    <a:moveTo>
                      <a:pt x="1111" y="0"/>
                    </a:moveTo>
                    <a:cubicBezTo>
                      <a:pt x="498" y="0"/>
                      <a:pt x="0" y="499"/>
                      <a:pt x="0" y="1112"/>
                    </a:cubicBezTo>
                    <a:lnTo>
                      <a:pt x="14" y="1112"/>
                    </a:lnTo>
                    <a:cubicBezTo>
                      <a:pt x="14" y="506"/>
                      <a:pt x="506" y="14"/>
                      <a:pt x="1111" y="14"/>
                    </a:cubicBezTo>
                    <a:cubicBezTo>
                      <a:pt x="1717" y="14"/>
                      <a:pt x="2209" y="506"/>
                      <a:pt x="2209" y="1112"/>
                    </a:cubicBezTo>
                    <a:lnTo>
                      <a:pt x="2223" y="1112"/>
                    </a:lnTo>
                    <a:cubicBezTo>
                      <a:pt x="2224" y="499"/>
                      <a:pt x="1724" y="0"/>
                      <a:pt x="1111"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1" name="Google Shape;1081;p21"/>
              <p:cNvSpPr/>
              <p:nvPr/>
            </p:nvSpPr>
            <p:spPr>
              <a:xfrm>
                <a:off x="7145280" y="4471560"/>
                <a:ext cx="747000" cy="374040"/>
              </a:xfrm>
              <a:custGeom>
                <a:avLst/>
                <a:gdLst/>
                <a:ahLst/>
                <a:cxnLst/>
                <a:rect l="l" t="t" r="r" b="b"/>
                <a:pathLst>
                  <a:path w="2075" h="1039" extrusionOk="0">
                    <a:moveTo>
                      <a:pt x="1038" y="0"/>
                    </a:moveTo>
                    <a:cubicBezTo>
                      <a:pt x="466" y="0"/>
                      <a:pt x="0" y="466"/>
                      <a:pt x="0" y="1039"/>
                    </a:cubicBezTo>
                    <a:lnTo>
                      <a:pt x="14" y="1039"/>
                    </a:lnTo>
                    <a:cubicBezTo>
                      <a:pt x="14" y="475"/>
                      <a:pt x="473" y="16"/>
                      <a:pt x="1037" y="16"/>
                    </a:cubicBezTo>
                    <a:cubicBezTo>
                      <a:pt x="1601" y="16"/>
                      <a:pt x="2060" y="475"/>
                      <a:pt x="2060" y="1039"/>
                    </a:cubicBezTo>
                    <a:lnTo>
                      <a:pt x="2075" y="1039"/>
                    </a:lnTo>
                    <a:cubicBezTo>
                      <a:pt x="2077" y="466"/>
                      <a:pt x="1611" y="0"/>
                      <a:pt x="1038"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2" name="Google Shape;1082;p21"/>
              <p:cNvSpPr/>
              <p:nvPr/>
            </p:nvSpPr>
            <p:spPr>
              <a:xfrm>
                <a:off x="7171920" y="4498560"/>
                <a:ext cx="694440" cy="347040"/>
              </a:xfrm>
              <a:custGeom>
                <a:avLst/>
                <a:gdLst/>
                <a:ahLst/>
                <a:cxnLst/>
                <a:rect l="l" t="t" r="r" b="b"/>
                <a:pathLst>
                  <a:path w="1929" h="964" extrusionOk="0">
                    <a:moveTo>
                      <a:pt x="964" y="0"/>
                    </a:moveTo>
                    <a:cubicBezTo>
                      <a:pt x="432" y="0"/>
                      <a:pt x="0" y="433"/>
                      <a:pt x="0" y="964"/>
                    </a:cubicBezTo>
                    <a:lnTo>
                      <a:pt x="14" y="964"/>
                    </a:lnTo>
                    <a:cubicBezTo>
                      <a:pt x="14" y="440"/>
                      <a:pt x="441" y="14"/>
                      <a:pt x="964" y="14"/>
                    </a:cubicBezTo>
                    <a:cubicBezTo>
                      <a:pt x="1488" y="14"/>
                      <a:pt x="1914" y="440"/>
                      <a:pt x="1914" y="964"/>
                    </a:cubicBezTo>
                    <a:lnTo>
                      <a:pt x="1929" y="964"/>
                    </a:lnTo>
                    <a:cubicBezTo>
                      <a:pt x="1930" y="433"/>
                      <a:pt x="1497" y="0"/>
                      <a:pt x="964"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21"/>
              <p:cNvSpPr/>
              <p:nvPr/>
            </p:nvSpPr>
            <p:spPr>
              <a:xfrm>
                <a:off x="7198200" y="4524840"/>
                <a:ext cx="640800" cy="320760"/>
              </a:xfrm>
              <a:custGeom>
                <a:avLst/>
                <a:gdLst/>
                <a:ahLst/>
                <a:cxnLst/>
                <a:rect l="l" t="t" r="r" b="b"/>
                <a:pathLst>
                  <a:path w="1780" h="891" extrusionOk="0">
                    <a:moveTo>
                      <a:pt x="891" y="0"/>
                    </a:moveTo>
                    <a:cubicBezTo>
                      <a:pt x="400" y="0"/>
                      <a:pt x="0" y="399"/>
                      <a:pt x="0" y="891"/>
                    </a:cubicBezTo>
                    <a:lnTo>
                      <a:pt x="14" y="891"/>
                    </a:lnTo>
                    <a:cubicBezTo>
                      <a:pt x="14" y="408"/>
                      <a:pt x="407" y="15"/>
                      <a:pt x="890" y="15"/>
                    </a:cubicBezTo>
                    <a:cubicBezTo>
                      <a:pt x="1373" y="15"/>
                      <a:pt x="1766" y="408"/>
                      <a:pt x="1766" y="891"/>
                    </a:cubicBezTo>
                    <a:lnTo>
                      <a:pt x="1780" y="891"/>
                    </a:lnTo>
                    <a:cubicBezTo>
                      <a:pt x="1783" y="400"/>
                      <a:pt x="1383" y="0"/>
                      <a:pt x="891"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4" name="Google Shape;1084;p21"/>
              <p:cNvSpPr/>
              <p:nvPr/>
            </p:nvSpPr>
            <p:spPr>
              <a:xfrm>
                <a:off x="7224840" y="4551480"/>
                <a:ext cx="588240" cy="294120"/>
              </a:xfrm>
              <a:custGeom>
                <a:avLst/>
                <a:gdLst/>
                <a:ahLst/>
                <a:cxnLst/>
                <a:rect l="l" t="t" r="r" b="b"/>
                <a:pathLst>
                  <a:path w="1634" h="817" extrusionOk="0">
                    <a:moveTo>
                      <a:pt x="817" y="0"/>
                    </a:moveTo>
                    <a:cubicBezTo>
                      <a:pt x="367" y="0"/>
                      <a:pt x="0" y="366"/>
                      <a:pt x="0" y="817"/>
                    </a:cubicBezTo>
                    <a:lnTo>
                      <a:pt x="14" y="817"/>
                    </a:lnTo>
                    <a:cubicBezTo>
                      <a:pt x="14" y="374"/>
                      <a:pt x="374" y="14"/>
                      <a:pt x="817" y="14"/>
                    </a:cubicBezTo>
                    <a:cubicBezTo>
                      <a:pt x="1260" y="14"/>
                      <a:pt x="1620" y="374"/>
                      <a:pt x="1620" y="817"/>
                    </a:cubicBezTo>
                    <a:lnTo>
                      <a:pt x="1634" y="817"/>
                    </a:lnTo>
                    <a:cubicBezTo>
                      <a:pt x="1635" y="366"/>
                      <a:pt x="1269" y="0"/>
                      <a:pt x="817"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085" name="Google Shape;1085;p21"/>
          <p:cNvSpPr txBox="1">
            <a:spLocks noGrp="1"/>
          </p:cNvSpPr>
          <p:nvPr>
            <p:ph type="title"/>
          </p:nvPr>
        </p:nvSpPr>
        <p:spPr>
          <a:xfrm>
            <a:off x="4003199" y="1361250"/>
            <a:ext cx="3608400" cy="125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6" name="Google Shape;1086;p21"/>
          <p:cNvSpPr txBox="1">
            <a:spLocks noGrp="1"/>
          </p:cNvSpPr>
          <p:nvPr>
            <p:ph type="subTitle" idx="1"/>
          </p:nvPr>
        </p:nvSpPr>
        <p:spPr>
          <a:xfrm>
            <a:off x="4003375" y="2616750"/>
            <a:ext cx="3608400" cy="116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87"/>
        <p:cNvGrpSpPr/>
        <p:nvPr/>
      </p:nvGrpSpPr>
      <p:grpSpPr>
        <a:xfrm>
          <a:off x="0" y="0"/>
          <a:ext cx="0" cy="0"/>
          <a:chOff x="0" y="0"/>
          <a:chExt cx="0" cy="0"/>
        </a:xfrm>
      </p:grpSpPr>
      <p:grpSp>
        <p:nvGrpSpPr>
          <p:cNvPr id="1088" name="Google Shape;1088;p22"/>
          <p:cNvGrpSpPr/>
          <p:nvPr/>
        </p:nvGrpSpPr>
        <p:grpSpPr>
          <a:xfrm>
            <a:off x="-1" y="3959177"/>
            <a:ext cx="1654701" cy="1184339"/>
            <a:chOff x="-1" y="3959177"/>
            <a:chExt cx="1654701" cy="1184339"/>
          </a:xfrm>
        </p:grpSpPr>
        <p:sp>
          <p:nvSpPr>
            <p:cNvPr id="1089" name="Google Shape;1089;p22"/>
            <p:cNvSpPr/>
            <p:nvPr/>
          </p:nvSpPr>
          <p:spPr>
            <a:xfrm>
              <a:off x="0" y="4430275"/>
              <a:ext cx="713223" cy="713223"/>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22"/>
            <p:cNvSpPr/>
            <p:nvPr/>
          </p:nvSpPr>
          <p:spPr>
            <a:xfrm rot="10800000">
              <a:off x="-1" y="3959177"/>
              <a:ext cx="470775" cy="471099"/>
            </a:xfrm>
            <a:custGeom>
              <a:avLst/>
              <a:gdLst/>
              <a:ahLst/>
              <a:cxnLst/>
              <a:rect l="l" t="t" r="r" b="b"/>
              <a:pathLst>
                <a:path w="1472" h="1473" extrusionOk="0">
                  <a:moveTo>
                    <a:pt x="1472" y="1473"/>
                  </a:moveTo>
                  <a:lnTo>
                    <a:pt x="1472" y="0"/>
                  </a:lnTo>
                  <a:lnTo>
                    <a:pt x="0" y="0"/>
                  </a:lnTo>
                  <a:cubicBezTo>
                    <a:pt x="0" y="814"/>
                    <a:pt x="659" y="1473"/>
                    <a:pt x="1472"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91" name="Google Shape;1091;p22"/>
            <p:cNvGrpSpPr/>
            <p:nvPr/>
          </p:nvGrpSpPr>
          <p:grpSpPr>
            <a:xfrm>
              <a:off x="713134" y="4672414"/>
              <a:ext cx="941567" cy="471102"/>
              <a:chOff x="6986160" y="4312800"/>
              <a:chExt cx="1064880" cy="532800"/>
            </a:xfrm>
          </p:grpSpPr>
          <p:sp>
            <p:nvSpPr>
              <p:cNvPr id="1092" name="Google Shape;1092;p22"/>
              <p:cNvSpPr/>
              <p:nvPr/>
            </p:nvSpPr>
            <p:spPr>
              <a:xfrm>
                <a:off x="6986160" y="4312800"/>
                <a:ext cx="1064880" cy="532800"/>
              </a:xfrm>
              <a:custGeom>
                <a:avLst/>
                <a:gdLst/>
                <a:ahLst/>
                <a:cxnLst/>
                <a:rect l="l" t="t" r="r" b="b"/>
                <a:pathLst>
                  <a:path w="2958" h="1480" extrusionOk="0">
                    <a:moveTo>
                      <a:pt x="1480" y="0"/>
                    </a:moveTo>
                    <a:cubicBezTo>
                      <a:pt x="664" y="0"/>
                      <a:pt x="0" y="664"/>
                      <a:pt x="0" y="1480"/>
                    </a:cubicBezTo>
                    <a:lnTo>
                      <a:pt x="14" y="1480"/>
                    </a:lnTo>
                    <a:cubicBezTo>
                      <a:pt x="14" y="672"/>
                      <a:pt x="672" y="15"/>
                      <a:pt x="1479" y="15"/>
                    </a:cubicBezTo>
                    <a:cubicBezTo>
                      <a:pt x="2286" y="15"/>
                      <a:pt x="2944" y="673"/>
                      <a:pt x="2944" y="1480"/>
                    </a:cubicBezTo>
                    <a:lnTo>
                      <a:pt x="2958" y="1480"/>
                    </a:lnTo>
                    <a:cubicBezTo>
                      <a:pt x="2961" y="664"/>
                      <a:pt x="2296" y="0"/>
                      <a:pt x="148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22"/>
              <p:cNvSpPr/>
              <p:nvPr/>
            </p:nvSpPr>
            <p:spPr>
              <a:xfrm>
                <a:off x="7012800" y="4339440"/>
                <a:ext cx="1012320" cy="506160"/>
              </a:xfrm>
              <a:custGeom>
                <a:avLst/>
                <a:gdLst/>
                <a:ahLst/>
                <a:cxnLst/>
                <a:rect l="l" t="t" r="r" b="b"/>
                <a:pathLst>
                  <a:path w="2812" h="1406" extrusionOk="0">
                    <a:moveTo>
                      <a:pt x="1406" y="0"/>
                    </a:moveTo>
                    <a:cubicBezTo>
                      <a:pt x="631" y="0"/>
                      <a:pt x="0" y="630"/>
                      <a:pt x="0" y="1406"/>
                    </a:cubicBezTo>
                    <a:lnTo>
                      <a:pt x="14" y="1406"/>
                    </a:lnTo>
                    <a:cubicBezTo>
                      <a:pt x="14" y="639"/>
                      <a:pt x="638" y="14"/>
                      <a:pt x="1406" y="14"/>
                    </a:cubicBezTo>
                    <a:cubicBezTo>
                      <a:pt x="2174" y="14"/>
                      <a:pt x="2798" y="638"/>
                      <a:pt x="2798" y="1406"/>
                    </a:cubicBezTo>
                    <a:lnTo>
                      <a:pt x="2812" y="1406"/>
                    </a:lnTo>
                    <a:cubicBezTo>
                      <a:pt x="2814" y="630"/>
                      <a:pt x="2182" y="0"/>
                      <a:pt x="140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22"/>
              <p:cNvSpPr/>
              <p:nvPr/>
            </p:nvSpPr>
            <p:spPr>
              <a:xfrm>
                <a:off x="7039080" y="4365720"/>
                <a:ext cx="959040" cy="479880"/>
              </a:xfrm>
              <a:custGeom>
                <a:avLst/>
                <a:gdLst/>
                <a:ahLst/>
                <a:cxnLst/>
                <a:rect l="l" t="t" r="r" b="b"/>
                <a:pathLst>
                  <a:path w="2664" h="1333" extrusionOk="0">
                    <a:moveTo>
                      <a:pt x="1333" y="0"/>
                    </a:moveTo>
                    <a:cubicBezTo>
                      <a:pt x="598" y="0"/>
                      <a:pt x="0" y="598"/>
                      <a:pt x="0" y="1333"/>
                    </a:cubicBezTo>
                    <a:lnTo>
                      <a:pt x="14" y="1333"/>
                    </a:lnTo>
                    <a:cubicBezTo>
                      <a:pt x="14" y="606"/>
                      <a:pt x="606" y="15"/>
                      <a:pt x="1332" y="15"/>
                    </a:cubicBezTo>
                    <a:cubicBezTo>
                      <a:pt x="2059" y="15"/>
                      <a:pt x="2650" y="606"/>
                      <a:pt x="2650" y="1333"/>
                    </a:cubicBezTo>
                    <a:lnTo>
                      <a:pt x="2664" y="1333"/>
                    </a:lnTo>
                    <a:cubicBezTo>
                      <a:pt x="2666" y="599"/>
                      <a:pt x="2069" y="0"/>
                      <a:pt x="1333"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22"/>
              <p:cNvSpPr/>
              <p:nvPr/>
            </p:nvSpPr>
            <p:spPr>
              <a:xfrm>
                <a:off x="7065720" y="4392360"/>
                <a:ext cx="906480" cy="453240"/>
              </a:xfrm>
              <a:custGeom>
                <a:avLst/>
                <a:gdLst/>
                <a:ahLst/>
                <a:cxnLst/>
                <a:rect l="l" t="t" r="r" b="b"/>
                <a:pathLst>
                  <a:path w="2518" h="1259" extrusionOk="0">
                    <a:moveTo>
                      <a:pt x="1259" y="0"/>
                    </a:moveTo>
                    <a:cubicBezTo>
                      <a:pt x="565" y="0"/>
                      <a:pt x="0" y="565"/>
                      <a:pt x="0" y="1259"/>
                    </a:cubicBezTo>
                    <a:lnTo>
                      <a:pt x="15" y="1259"/>
                    </a:lnTo>
                    <a:cubicBezTo>
                      <a:pt x="15" y="573"/>
                      <a:pt x="573" y="14"/>
                      <a:pt x="1259" y="14"/>
                    </a:cubicBezTo>
                    <a:cubicBezTo>
                      <a:pt x="1945" y="14"/>
                      <a:pt x="2504" y="573"/>
                      <a:pt x="2504" y="1259"/>
                    </a:cubicBezTo>
                    <a:lnTo>
                      <a:pt x="2518" y="1259"/>
                    </a:lnTo>
                    <a:cubicBezTo>
                      <a:pt x="2519" y="565"/>
                      <a:pt x="1954" y="0"/>
                      <a:pt x="1259"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22"/>
              <p:cNvSpPr/>
              <p:nvPr/>
            </p:nvSpPr>
            <p:spPr>
              <a:xfrm>
                <a:off x="7092360" y="4418640"/>
                <a:ext cx="852840" cy="426960"/>
              </a:xfrm>
              <a:custGeom>
                <a:avLst/>
                <a:gdLst/>
                <a:ahLst/>
                <a:cxnLst/>
                <a:rect l="l" t="t" r="r" b="b"/>
                <a:pathLst>
                  <a:path w="2369" h="1186" extrusionOk="0">
                    <a:moveTo>
                      <a:pt x="1185" y="0"/>
                    </a:moveTo>
                    <a:cubicBezTo>
                      <a:pt x="532" y="0"/>
                      <a:pt x="0" y="532"/>
                      <a:pt x="0" y="1186"/>
                    </a:cubicBezTo>
                    <a:lnTo>
                      <a:pt x="14" y="1186"/>
                    </a:lnTo>
                    <a:cubicBezTo>
                      <a:pt x="14" y="540"/>
                      <a:pt x="538" y="15"/>
                      <a:pt x="1184" y="15"/>
                    </a:cubicBezTo>
                    <a:cubicBezTo>
                      <a:pt x="1830" y="15"/>
                      <a:pt x="2355" y="540"/>
                      <a:pt x="2355" y="1186"/>
                    </a:cubicBezTo>
                    <a:lnTo>
                      <a:pt x="2369" y="1186"/>
                    </a:lnTo>
                    <a:cubicBezTo>
                      <a:pt x="2371" y="532"/>
                      <a:pt x="1840" y="0"/>
                      <a:pt x="1185"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22"/>
              <p:cNvSpPr/>
              <p:nvPr/>
            </p:nvSpPr>
            <p:spPr>
              <a:xfrm>
                <a:off x="7119000" y="4445280"/>
                <a:ext cx="800280" cy="400320"/>
              </a:xfrm>
              <a:custGeom>
                <a:avLst/>
                <a:gdLst/>
                <a:ahLst/>
                <a:cxnLst/>
                <a:rect l="l" t="t" r="r" b="b"/>
                <a:pathLst>
                  <a:path w="2223" h="1112" extrusionOk="0">
                    <a:moveTo>
                      <a:pt x="1111" y="0"/>
                    </a:moveTo>
                    <a:cubicBezTo>
                      <a:pt x="498" y="0"/>
                      <a:pt x="0" y="499"/>
                      <a:pt x="0" y="1112"/>
                    </a:cubicBezTo>
                    <a:lnTo>
                      <a:pt x="14" y="1112"/>
                    </a:lnTo>
                    <a:cubicBezTo>
                      <a:pt x="14" y="506"/>
                      <a:pt x="506" y="14"/>
                      <a:pt x="1111" y="14"/>
                    </a:cubicBezTo>
                    <a:cubicBezTo>
                      <a:pt x="1717" y="14"/>
                      <a:pt x="2209" y="506"/>
                      <a:pt x="2209" y="1112"/>
                    </a:cubicBezTo>
                    <a:lnTo>
                      <a:pt x="2223" y="1112"/>
                    </a:lnTo>
                    <a:cubicBezTo>
                      <a:pt x="2224" y="499"/>
                      <a:pt x="1724" y="0"/>
                      <a:pt x="1111"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22"/>
              <p:cNvSpPr/>
              <p:nvPr/>
            </p:nvSpPr>
            <p:spPr>
              <a:xfrm>
                <a:off x="7145280" y="4471560"/>
                <a:ext cx="747000" cy="374040"/>
              </a:xfrm>
              <a:custGeom>
                <a:avLst/>
                <a:gdLst/>
                <a:ahLst/>
                <a:cxnLst/>
                <a:rect l="l" t="t" r="r" b="b"/>
                <a:pathLst>
                  <a:path w="2075" h="1039" extrusionOk="0">
                    <a:moveTo>
                      <a:pt x="1038" y="0"/>
                    </a:moveTo>
                    <a:cubicBezTo>
                      <a:pt x="466" y="0"/>
                      <a:pt x="0" y="466"/>
                      <a:pt x="0" y="1039"/>
                    </a:cubicBezTo>
                    <a:lnTo>
                      <a:pt x="14" y="1039"/>
                    </a:lnTo>
                    <a:cubicBezTo>
                      <a:pt x="14" y="475"/>
                      <a:pt x="473" y="16"/>
                      <a:pt x="1037" y="16"/>
                    </a:cubicBezTo>
                    <a:cubicBezTo>
                      <a:pt x="1601" y="16"/>
                      <a:pt x="2060" y="475"/>
                      <a:pt x="2060" y="1039"/>
                    </a:cubicBezTo>
                    <a:lnTo>
                      <a:pt x="2075" y="1039"/>
                    </a:lnTo>
                    <a:cubicBezTo>
                      <a:pt x="2077" y="466"/>
                      <a:pt x="1611" y="0"/>
                      <a:pt x="1038"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22"/>
              <p:cNvSpPr/>
              <p:nvPr/>
            </p:nvSpPr>
            <p:spPr>
              <a:xfrm>
                <a:off x="7171920" y="4498560"/>
                <a:ext cx="694440" cy="347040"/>
              </a:xfrm>
              <a:custGeom>
                <a:avLst/>
                <a:gdLst/>
                <a:ahLst/>
                <a:cxnLst/>
                <a:rect l="l" t="t" r="r" b="b"/>
                <a:pathLst>
                  <a:path w="1929" h="964" extrusionOk="0">
                    <a:moveTo>
                      <a:pt x="964" y="0"/>
                    </a:moveTo>
                    <a:cubicBezTo>
                      <a:pt x="432" y="0"/>
                      <a:pt x="0" y="433"/>
                      <a:pt x="0" y="964"/>
                    </a:cubicBezTo>
                    <a:lnTo>
                      <a:pt x="14" y="964"/>
                    </a:lnTo>
                    <a:cubicBezTo>
                      <a:pt x="14" y="440"/>
                      <a:pt x="441" y="14"/>
                      <a:pt x="964" y="14"/>
                    </a:cubicBezTo>
                    <a:cubicBezTo>
                      <a:pt x="1488" y="14"/>
                      <a:pt x="1914" y="440"/>
                      <a:pt x="1914" y="964"/>
                    </a:cubicBezTo>
                    <a:lnTo>
                      <a:pt x="1929" y="964"/>
                    </a:lnTo>
                    <a:cubicBezTo>
                      <a:pt x="1930" y="433"/>
                      <a:pt x="1497" y="0"/>
                      <a:pt x="964"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22"/>
              <p:cNvSpPr/>
              <p:nvPr/>
            </p:nvSpPr>
            <p:spPr>
              <a:xfrm>
                <a:off x="7198200" y="4524840"/>
                <a:ext cx="640800" cy="320760"/>
              </a:xfrm>
              <a:custGeom>
                <a:avLst/>
                <a:gdLst/>
                <a:ahLst/>
                <a:cxnLst/>
                <a:rect l="l" t="t" r="r" b="b"/>
                <a:pathLst>
                  <a:path w="1780" h="891" extrusionOk="0">
                    <a:moveTo>
                      <a:pt x="891" y="0"/>
                    </a:moveTo>
                    <a:cubicBezTo>
                      <a:pt x="400" y="0"/>
                      <a:pt x="0" y="399"/>
                      <a:pt x="0" y="891"/>
                    </a:cubicBezTo>
                    <a:lnTo>
                      <a:pt x="14" y="891"/>
                    </a:lnTo>
                    <a:cubicBezTo>
                      <a:pt x="14" y="408"/>
                      <a:pt x="407" y="15"/>
                      <a:pt x="890" y="15"/>
                    </a:cubicBezTo>
                    <a:cubicBezTo>
                      <a:pt x="1373" y="15"/>
                      <a:pt x="1766" y="408"/>
                      <a:pt x="1766" y="891"/>
                    </a:cubicBezTo>
                    <a:lnTo>
                      <a:pt x="1780" y="891"/>
                    </a:lnTo>
                    <a:cubicBezTo>
                      <a:pt x="1783" y="400"/>
                      <a:pt x="1383" y="0"/>
                      <a:pt x="891"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22"/>
              <p:cNvSpPr/>
              <p:nvPr/>
            </p:nvSpPr>
            <p:spPr>
              <a:xfrm>
                <a:off x="7224840" y="4551480"/>
                <a:ext cx="588240" cy="294120"/>
              </a:xfrm>
              <a:custGeom>
                <a:avLst/>
                <a:gdLst/>
                <a:ahLst/>
                <a:cxnLst/>
                <a:rect l="l" t="t" r="r" b="b"/>
                <a:pathLst>
                  <a:path w="1634" h="817" extrusionOk="0">
                    <a:moveTo>
                      <a:pt x="817" y="0"/>
                    </a:moveTo>
                    <a:cubicBezTo>
                      <a:pt x="367" y="0"/>
                      <a:pt x="0" y="366"/>
                      <a:pt x="0" y="817"/>
                    </a:cubicBezTo>
                    <a:lnTo>
                      <a:pt x="14" y="817"/>
                    </a:lnTo>
                    <a:cubicBezTo>
                      <a:pt x="14" y="374"/>
                      <a:pt x="374" y="14"/>
                      <a:pt x="817" y="14"/>
                    </a:cubicBezTo>
                    <a:cubicBezTo>
                      <a:pt x="1260" y="14"/>
                      <a:pt x="1620" y="374"/>
                      <a:pt x="1620" y="817"/>
                    </a:cubicBezTo>
                    <a:lnTo>
                      <a:pt x="1634" y="817"/>
                    </a:lnTo>
                    <a:cubicBezTo>
                      <a:pt x="1635" y="366"/>
                      <a:pt x="1269" y="0"/>
                      <a:pt x="817"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102" name="Google Shape;1102;p22"/>
          <p:cNvSpPr txBox="1">
            <a:spLocks noGrp="1"/>
          </p:cNvSpPr>
          <p:nvPr>
            <p:ph type="subTitle" idx="1"/>
          </p:nvPr>
        </p:nvSpPr>
        <p:spPr>
          <a:xfrm>
            <a:off x="5025543" y="2679566"/>
            <a:ext cx="28086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3" name="Google Shape;1103;p22"/>
          <p:cNvSpPr txBox="1">
            <a:spLocks noGrp="1"/>
          </p:cNvSpPr>
          <p:nvPr>
            <p:ph type="subTitle" idx="2"/>
          </p:nvPr>
        </p:nvSpPr>
        <p:spPr>
          <a:xfrm>
            <a:off x="1309843" y="2679566"/>
            <a:ext cx="28086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4" name="Google Shape;1104;p22"/>
          <p:cNvSpPr txBox="1">
            <a:spLocks noGrp="1"/>
          </p:cNvSpPr>
          <p:nvPr>
            <p:ph type="subTitle" idx="3"/>
          </p:nvPr>
        </p:nvSpPr>
        <p:spPr>
          <a:xfrm>
            <a:off x="1309856" y="2252800"/>
            <a:ext cx="2808600" cy="4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05" name="Google Shape;1105;p22"/>
          <p:cNvSpPr txBox="1">
            <a:spLocks noGrp="1"/>
          </p:cNvSpPr>
          <p:nvPr>
            <p:ph type="subTitle" idx="4"/>
          </p:nvPr>
        </p:nvSpPr>
        <p:spPr>
          <a:xfrm>
            <a:off x="5025557" y="2252800"/>
            <a:ext cx="2808600" cy="4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06" name="Google Shape;1106;p22"/>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07"/>
        <p:cNvGrpSpPr/>
        <p:nvPr/>
      </p:nvGrpSpPr>
      <p:grpSpPr>
        <a:xfrm>
          <a:off x="0" y="0"/>
          <a:ext cx="0" cy="0"/>
          <a:chOff x="0" y="0"/>
          <a:chExt cx="0" cy="0"/>
        </a:xfrm>
      </p:grpSpPr>
      <p:grpSp>
        <p:nvGrpSpPr>
          <p:cNvPr id="1108" name="Google Shape;1108;p23"/>
          <p:cNvGrpSpPr/>
          <p:nvPr/>
        </p:nvGrpSpPr>
        <p:grpSpPr>
          <a:xfrm>
            <a:off x="3919761" y="0"/>
            <a:ext cx="5224246" cy="5136588"/>
            <a:chOff x="3919761" y="0"/>
            <a:chExt cx="5224246" cy="5136588"/>
          </a:xfrm>
        </p:grpSpPr>
        <p:grpSp>
          <p:nvGrpSpPr>
            <p:cNvPr id="1109" name="Google Shape;1109;p23"/>
            <p:cNvGrpSpPr/>
            <p:nvPr/>
          </p:nvGrpSpPr>
          <p:grpSpPr>
            <a:xfrm>
              <a:off x="3919761" y="4483962"/>
              <a:ext cx="1304478" cy="652627"/>
              <a:chOff x="6986160" y="4312800"/>
              <a:chExt cx="1064880" cy="532800"/>
            </a:xfrm>
          </p:grpSpPr>
          <p:sp>
            <p:nvSpPr>
              <p:cNvPr id="1110" name="Google Shape;1110;p23"/>
              <p:cNvSpPr/>
              <p:nvPr/>
            </p:nvSpPr>
            <p:spPr>
              <a:xfrm>
                <a:off x="6986160" y="4312800"/>
                <a:ext cx="1064880" cy="532800"/>
              </a:xfrm>
              <a:custGeom>
                <a:avLst/>
                <a:gdLst/>
                <a:ahLst/>
                <a:cxnLst/>
                <a:rect l="l" t="t" r="r" b="b"/>
                <a:pathLst>
                  <a:path w="2958" h="1480" extrusionOk="0">
                    <a:moveTo>
                      <a:pt x="1480" y="0"/>
                    </a:moveTo>
                    <a:cubicBezTo>
                      <a:pt x="664" y="0"/>
                      <a:pt x="0" y="664"/>
                      <a:pt x="0" y="1480"/>
                    </a:cubicBezTo>
                    <a:lnTo>
                      <a:pt x="14" y="1480"/>
                    </a:lnTo>
                    <a:cubicBezTo>
                      <a:pt x="14" y="672"/>
                      <a:pt x="672" y="15"/>
                      <a:pt x="1479" y="15"/>
                    </a:cubicBezTo>
                    <a:cubicBezTo>
                      <a:pt x="2286" y="15"/>
                      <a:pt x="2944" y="673"/>
                      <a:pt x="2944" y="1480"/>
                    </a:cubicBezTo>
                    <a:lnTo>
                      <a:pt x="2958" y="1480"/>
                    </a:lnTo>
                    <a:cubicBezTo>
                      <a:pt x="2961" y="664"/>
                      <a:pt x="2296" y="0"/>
                      <a:pt x="148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23"/>
              <p:cNvSpPr/>
              <p:nvPr/>
            </p:nvSpPr>
            <p:spPr>
              <a:xfrm>
                <a:off x="7012800" y="4339440"/>
                <a:ext cx="1012320" cy="506160"/>
              </a:xfrm>
              <a:custGeom>
                <a:avLst/>
                <a:gdLst/>
                <a:ahLst/>
                <a:cxnLst/>
                <a:rect l="l" t="t" r="r" b="b"/>
                <a:pathLst>
                  <a:path w="2812" h="1406" extrusionOk="0">
                    <a:moveTo>
                      <a:pt x="1406" y="0"/>
                    </a:moveTo>
                    <a:cubicBezTo>
                      <a:pt x="631" y="0"/>
                      <a:pt x="0" y="630"/>
                      <a:pt x="0" y="1406"/>
                    </a:cubicBezTo>
                    <a:lnTo>
                      <a:pt x="14" y="1406"/>
                    </a:lnTo>
                    <a:cubicBezTo>
                      <a:pt x="14" y="639"/>
                      <a:pt x="638" y="14"/>
                      <a:pt x="1406" y="14"/>
                    </a:cubicBezTo>
                    <a:cubicBezTo>
                      <a:pt x="2174" y="14"/>
                      <a:pt x="2798" y="638"/>
                      <a:pt x="2798" y="1406"/>
                    </a:cubicBezTo>
                    <a:lnTo>
                      <a:pt x="2812" y="1406"/>
                    </a:lnTo>
                    <a:cubicBezTo>
                      <a:pt x="2814" y="630"/>
                      <a:pt x="2182" y="0"/>
                      <a:pt x="140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23"/>
              <p:cNvSpPr/>
              <p:nvPr/>
            </p:nvSpPr>
            <p:spPr>
              <a:xfrm>
                <a:off x="7039080" y="4365720"/>
                <a:ext cx="959040" cy="479880"/>
              </a:xfrm>
              <a:custGeom>
                <a:avLst/>
                <a:gdLst/>
                <a:ahLst/>
                <a:cxnLst/>
                <a:rect l="l" t="t" r="r" b="b"/>
                <a:pathLst>
                  <a:path w="2664" h="1333" extrusionOk="0">
                    <a:moveTo>
                      <a:pt x="1333" y="0"/>
                    </a:moveTo>
                    <a:cubicBezTo>
                      <a:pt x="598" y="0"/>
                      <a:pt x="0" y="598"/>
                      <a:pt x="0" y="1333"/>
                    </a:cubicBezTo>
                    <a:lnTo>
                      <a:pt x="14" y="1333"/>
                    </a:lnTo>
                    <a:cubicBezTo>
                      <a:pt x="14" y="606"/>
                      <a:pt x="606" y="15"/>
                      <a:pt x="1332" y="15"/>
                    </a:cubicBezTo>
                    <a:cubicBezTo>
                      <a:pt x="2059" y="15"/>
                      <a:pt x="2650" y="606"/>
                      <a:pt x="2650" y="1333"/>
                    </a:cubicBezTo>
                    <a:lnTo>
                      <a:pt x="2664" y="1333"/>
                    </a:lnTo>
                    <a:cubicBezTo>
                      <a:pt x="2666" y="599"/>
                      <a:pt x="2069" y="0"/>
                      <a:pt x="1333"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23"/>
              <p:cNvSpPr/>
              <p:nvPr/>
            </p:nvSpPr>
            <p:spPr>
              <a:xfrm>
                <a:off x="7065720" y="4392360"/>
                <a:ext cx="906480" cy="453240"/>
              </a:xfrm>
              <a:custGeom>
                <a:avLst/>
                <a:gdLst/>
                <a:ahLst/>
                <a:cxnLst/>
                <a:rect l="l" t="t" r="r" b="b"/>
                <a:pathLst>
                  <a:path w="2518" h="1259" extrusionOk="0">
                    <a:moveTo>
                      <a:pt x="1259" y="0"/>
                    </a:moveTo>
                    <a:cubicBezTo>
                      <a:pt x="565" y="0"/>
                      <a:pt x="0" y="565"/>
                      <a:pt x="0" y="1259"/>
                    </a:cubicBezTo>
                    <a:lnTo>
                      <a:pt x="15" y="1259"/>
                    </a:lnTo>
                    <a:cubicBezTo>
                      <a:pt x="15" y="573"/>
                      <a:pt x="573" y="14"/>
                      <a:pt x="1259" y="14"/>
                    </a:cubicBezTo>
                    <a:cubicBezTo>
                      <a:pt x="1945" y="14"/>
                      <a:pt x="2504" y="573"/>
                      <a:pt x="2504" y="1259"/>
                    </a:cubicBezTo>
                    <a:lnTo>
                      <a:pt x="2518" y="1259"/>
                    </a:lnTo>
                    <a:cubicBezTo>
                      <a:pt x="2519" y="565"/>
                      <a:pt x="1954" y="0"/>
                      <a:pt x="1259"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23"/>
              <p:cNvSpPr/>
              <p:nvPr/>
            </p:nvSpPr>
            <p:spPr>
              <a:xfrm>
                <a:off x="7092360" y="4418640"/>
                <a:ext cx="852840" cy="426960"/>
              </a:xfrm>
              <a:custGeom>
                <a:avLst/>
                <a:gdLst/>
                <a:ahLst/>
                <a:cxnLst/>
                <a:rect l="l" t="t" r="r" b="b"/>
                <a:pathLst>
                  <a:path w="2369" h="1186" extrusionOk="0">
                    <a:moveTo>
                      <a:pt x="1185" y="0"/>
                    </a:moveTo>
                    <a:cubicBezTo>
                      <a:pt x="532" y="0"/>
                      <a:pt x="0" y="532"/>
                      <a:pt x="0" y="1186"/>
                    </a:cubicBezTo>
                    <a:lnTo>
                      <a:pt x="14" y="1186"/>
                    </a:lnTo>
                    <a:cubicBezTo>
                      <a:pt x="14" y="540"/>
                      <a:pt x="538" y="15"/>
                      <a:pt x="1184" y="15"/>
                    </a:cubicBezTo>
                    <a:cubicBezTo>
                      <a:pt x="1830" y="15"/>
                      <a:pt x="2355" y="540"/>
                      <a:pt x="2355" y="1186"/>
                    </a:cubicBezTo>
                    <a:lnTo>
                      <a:pt x="2369" y="1186"/>
                    </a:lnTo>
                    <a:cubicBezTo>
                      <a:pt x="2371" y="532"/>
                      <a:pt x="1840" y="0"/>
                      <a:pt x="1185"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23"/>
              <p:cNvSpPr/>
              <p:nvPr/>
            </p:nvSpPr>
            <p:spPr>
              <a:xfrm>
                <a:off x="7119000" y="4445280"/>
                <a:ext cx="800280" cy="400320"/>
              </a:xfrm>
              <a:custGeom>
                <a:avLst/>
                <a:gdLst/>
                <a:ahLst/>
                <a:cxnLst/>
                <a:rect l="l" t="t" r="r" b="b"/>
                <a:pathLst>
                  <a:path w="2223" h="1112" extrusionOk="0">
                    <a:moveTo>
                      <a:pt x="1111" y="0"/>
                    </a:moveTo>
                    <a:cubicBezTo>
                      <a:pt x="498" y="0"/>
                      <a:pt x="0" y="499"/>
                      <a:pt x="0" y="1112"/>
                    </a:cubicBezTo>
                    <a:lnTo>
                      <a:pt x="14" y="1112"/>
                    </a:lnTo>
                    <a:cubicBezTo>
                      <a:pt x="14" y="506"/>
                      <a:pt x="506" y="14"/>
                      <a:pt x="1111" y="14"/>
                    </a:cubicBezTo>
                    <a:cubicBezTo>
                      <a:pt x="1717" y="14"/>
                      <a:pt x="2209" y="506"/>
                      <a:pt x="2209" y="1112"/>
                    </a:cubicBezTo>
                    <a:lnTo>
                      <a:pt x="2223" y="1112"/>
                    </a:lnTo>
                    <a:cubicBezTo>
                      <a:pt x="2224" y="499"/>
                      <a:pt x="1724" y="0"/>
                      <a:pt x="1111"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23"/>
              <p:cNvSpPr/>
              <p:nvPr/>
            </p:nvSpPr>
            <p:spPr>
              <a:xfrm>
                <a:off x="7145280" y="4471560"/>
                <a:ext cx="747000" cy="374040"/>
              </a:xfrm>
              <a:custGeom>
                <a:avLst/>
                <a:gdLst/>
                <a:ahLst/>
                <a:cxnLst/>
                <a:rect l="l" t="t" r="r" b="b"/>
                <a:pathLst>
                  <a:path w="2075" h="1039" extrusionOk="0">
                    <a:moveTo>
                      <a:pt x="1038" y="0"/>
                    </a:moveTo>
                    <a:cubicBezTo>
                      <a:pt x="466" y="0"/>
                      <a:pt x="0" y="466"/>
                      <a:pt x="0" y="1039"/>
                    </a:cubicBezTo>
                    <a:lnTo>
                      <a:pt x="14" y="1039"/>
                    </a:lnTo>
                    <a:cubicBezTo>
                      <a:pt x="14" y="475"/>
                      <a:pt x="473" y="16"/>
                      <a:pt x="1037" y="16"/>
                    </a:cubicBezTo>
                    <a:cubicBezTo>
                      <a:pt x="1601" y="16"/>
                      <a:pt x="2060" y="475"/>
                      <a:pt x="2060" y="1039"/>
                    </a:cubicBezTo>
                    <a:lnTo>
                      <a:pt x="2075" y="1039"/>
                    </a:lnTo>
                    <a:cubicBezTo>
                      <a:pt x="2077" y="466"/>
                      <a:pt x="1611" y="0"/>
                      <a:pt x="1038"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23"/>
              <p:cNvSpPr/>
              <p:nvPr/>
            </p:nvSpPr>
            <p:spPr>
              <a:xfrm>
                <a:off x="7171920" y="4498560"/>
                <a:ext cx="694440" cy="347040"/>
              </a:xfrm>
              <a:custGeom>
                <a:avLst/>
                <a:gdLst/>
                <a:ahLst/>
                <a:cxnLst/>
                <a:rect l="l" t="t" r="r" b="b"/>
                <a:pathLst>
                  <a:path w="1929" h="964" extrusionOk="0">
                    <a:moveTo>
                      <a:pt x="964" y="0"/>
                    </a:moveTo>
                    <a:cubicBezTo>
                      <a:pt x="432" y="0"/>
                      <a:pt x="0" y="433"/>
                      <a:pt x="0" y="964"/>
                    </a:cubicBezTo>
                    <a:lnTo>
                      <a:pt x="14" y="964"/>
                    </a:lnTo>
                    <a:cubicBezTo>
                      <a:pt x="14" y="440"/>
                      <a:pt x="441" y="14"/>
                      <a:pt x="964" y="14"/>
                    </a:cubicBezTo>
                    <a:cubicBezTo>
                      <a:pt x="1488" y="14"/>
                      <a:pt x="1914" y="440"/>
                      <a:pt x="1914" y="964"/>
                    </a:cubicBezTo>
                    <a:lnTo>
                      <a:pt x="1929" y="964"/>
                    </a:lnTo>
                    <a:cubicBezTo>
                      <a:pt x="1930" y="433"/>
                      <a:pt x="1497" y="0"/>
                      <a:pt x="964"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8" name="Google Shape;1118;p23"/>
              <p:cNvSpPr/>
              <p:nvPr/>
            </p:nvSpPr>
            <p:spPr>
              <a:xfrm>
                <a:off x="7198200" y="4524840"/>
                <a:ext cx="640800" cy="320760"/>
              </a:xfrm>
              <a:custGeom>
                <a:avLst/>
                <a:gdLst/>
                <a:ahLst/>
                <a:cxnLst/>
                <a:rect l="l" t="t" r="r" b="b"/>
                <a:pathLst>
                  <a:path w="1780" h="891" extrusionOk="0">
                    <a:moveTo>
                      <a:pt x="891" y="0"/>
                    </a:moveTo>
                    <a:cubicBezTo>
                      <a:pt x="400" y="0"/>
                      <a:pt x="0" y="399"/>
                      <a:pt x="0" y="891"/>
                    </a:cubicBezTo>
                    <a:lnTo>
                      <a:pt x="14" y="891"/>
                    </a:lnTo>
                    <a:cubicBezTo>
                      <a:pt x="14" y="408"/>
                      <a:pt x="407" y="15"/>
                      <a:pt x="890" y="15"/>
                    </a:cubicBezTo>
                    <a:cubicBezTo>
                      <a:pt x="1373" y="15"/>
                      <a:pt x="1766" y="408"/>
                      <a:pt x="1766" y="891"/>
                    </a:cubicBezTo>
                    <a:lnTo>
                      <a:pt x="1780" y="891"/>
                    </a:lnTo>
                    <a:cubicBezTo>
                      <a:pt x="1783" y="400"/>
                      <a:pt x="1383" y="0"/>
                      <a:pt x="891"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23"/>
              <p:cNvSpPr/>
              <p:nvPr/>
            </p:nvSpPr>
            <p:spPr>
              <a:xfrm>
                <a:off x="7224840" y="4551480"/>
                <a:ext cx="588240" cy="294120"/>
              </a:xfrm>
              <a:custGeom>
                <a:avLst/>
                <a:gdLst/>
                <a:ahLst/>
                <a:cxnLst/>
                <a:rect l="l" t="t" r="r" b="b"/>
                <a:pathLst>
                  <a:path w="1634" h="817" extrusionOk="0">
                    <a:moveTo>
                      <a:pt x="817" y="0"/>
                    </a:moveTo>
                    <a:cubicBezTo>
                      <a:pt x="367" y="0"/>
                      <a:pt x="0" y="366"/>
                      <a:pt x="0" y="817"/>
                    </a:cubicBezTo>
                    <a:lnTo>
                      <a:pt x="14" y="817"/>
                    </a:lnTo>
                    <a:cubicBezTo>
                      <a:pt x="14" y="374"/>
                      <a:pt x="374" y="14"/>
                      <a:pt x="817" y="14"/>
                    </a:cubicBezTo>
                    <a:cubicBezTo>
                      <a:pt x="1260" y="14"/>
                      <a:pt x="1620" y="374"/>
                      <a:pt x="1620" y="817"/>
                    </a:cubicBezTo>
                    <a:lnTo>
                      <a:pt x="1634" y="817"/>
                    </a:lnTo>
                    <a:cubicBezTo>
                      <a:pt x="1635" y="366"/>
                      <a:pt x="1269" y="0"/>
                      <a:pt x="817"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20" name="Google Shape;1120;p23"/>
            <p:cNvSpPr/>
            <p:nvPr/>
          </p:nvSpPr>
          <p:spPr>
            <a:xfrm>
              <a:off x="8290081" y="0"/>
              <a:ext cx="853926" cy="854498"/>
            </a:xfrm>
            <a:custGeom>
              <a:avLst/>
              <a:gdLst/>
              <a:ahLst/>
              <a:cxnLst/>
              <a:rect l="l" t="t" r="r" b="b"/>
              <a:pathLst>
                <a:path w="1472" h="1473" extrusionOk="0">
                  <a:moveTo>
                    <a:pt x="1472" y="1473"/>
                  </a:moveTo>
                  <a:lnTo>
                    <a:pt x="1472" y="0"/>
                  </a:lnTo>
                  <a:lnTo>
                    <a:pt x="0" y="0"/>
                  </a:lnTo>
                  <a:cubicBezTo>
                    <a:pt x="0" y="814"/>
                    <a:pt x="659" y="1473"/>
                    <a:pt x="1472"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21" name="Google Shape;1121;p23"/>
          <p:cNvSpPr txBox="1">
            <a:spLocks noGrp="1"/>
          </p:cNvSpPr>
          <p:nvPr>
            <p:ph type="subTitle" idx="1"/>
          </p:nvPr>
        </p:nvSpPr>
        <p:spPr>
          <a:xfrm>
            <a:off x="4889452" y="1967875"/>
            <a:ext cx="3364800" cy="216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2" name="Google Shape;1122;p23"/>
          <p:cNvSpPr txBox="1">
            <a:spLocks noGrp="1"/>
          </p:cNvSpPr>
          <p:nvPr>
            <p:ph type="subTitle" idx="2"/>
          </p:nvPr>
        </p:nvSpPr>
        <p:spPr>
          <a:xfrm>
            <a:off x="889748" y="1967875"/>
            <a:ext cx="3364800" cy="216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3" name="Google Shape;1123;p23"/>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24"/>
        <p:cNvGrpSpPr/>
        <p:nvPr/>
      </p:nvGrpSpPr>
      <p:grpSpPr>
        <a:xfrm>
          <a:off x="0" y="0"/>
          <a:ext cx="0" cy="0"/>
          <a:chOff x="0" y="0"/>
          <a:chExt cx="0" cy="0"/>
        </a:xfrm>
      </p:grpSpPr>
      <p:grpSp>
        <p:nvGrpSpPr>
          <p:cNvPr id="1125" name="Google Shape;1125;p24"/>
          <p:cNvGrpSpPr/>
          <p:nvPr/>
        </p:nvGrpSpPr>
        <p:grpSpPr>
          <a:xfrm>
            <a:off x="7092365" y="4459505"/>
            <a:ext cx="2051625" cy="685440"/>
            <a:chOff x="7092365" y="4459505"/>
            <a:chExt cx="2051625" cy="685440"/>
          </a:xfrm>
        </p:grpSpPr>
        <p:sp>
          <p:nvSpPr>
            <p:cNvPr id="1126" name="Google Shape;1126;p24"/>
            <p:cNvSpPr/>
            <p:nvPr/>
          </p:nvSpPr>
          <p:spPr>
            <a:xfrm>
              <a:off x="8461430" y="4460935"/>
              <a:ext cx="682560" cy="682560"/>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24"/>
            <p:cNvSpPr/>
            <p:nvPr/>
          </p:nvSpPr>
          <p:spPr>
            <a:xfrm rot="-5400000" flipH="1">
              <a:off x="7778155" y="4460758"/>
              <a:ext cx="683640" cy="68292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8" name="Google Shape;1128;p24"/>
            <p:cNvGrpSpPr/>
            <p:nvPr/>
          </p:nvGrpSpPr>
          <p:grpSpPr>
            <a:xfrm>
              <a:off x="7092365" y="4459505"/>
              <a:ext cx="686160" cy="685440"/>
              <a:chOff x="6105240" y="2645280"/>
              <a:chExt cx="686160" cy="685440"/>
            </a:xfrm>
          </p:grpSpPr>
          <p:sp>
            <p:nvSpPr>
              <p:cNvPr id="1129" name="Google Shape;1129;p24"/>
              <p:cNvSpPr/>
              <p:nvPr/>
            </p:nvSpPr>
            <p:spPr>
              <a:xfrm>
                <a:off x="6105240" y="2645280"/>
                <a:ext cx="685800" cy="685440"/>
              </a:xfrm>
              <a:custGeom>
                <a:avLst/>
                <a:gdLst/>
                <a:ahLst/>
                <a:cxnLst/>
                <a:rect l="l" t="t" r="r" b="b"/>
                <a:pathLst>
                  <a:path w="1905" h="1904" extrusionOk="0">
                    <a:moveTo>
                      <a:pt x="0" y="1904"/>
                    </a:moveTo>
                    <a:lnTo>
                      <a:pt x="19" y="1904"/>
                    </a:lnTo>
                    <a:cubicBezTo>
                      <a:pt x="19" y="863"/>
                      <a:pt x="865" y="19"/>
                      <a:pt x="1905" y="19"/>
                    </a:cubicBezTo>
                    <a:lnTo>
                      <a:pt x="1905" y="0"/>
                    </a:lnTo>
                    <a:cubicBezTo>
                      <a:pt x="854" y="-1"/>
                      <a:pt x="0" y="854"/>
                      <a:pt x="0" y="19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24"/>
              <p:cNvSpPr/>
              <p:nvPr/>
            </p:nvSpPr>
            <p:spPr>
              <a:xfrm>
                <a:off x="6139440" y="2679120"/>
                <a:ext cx="651960" cy="651600"/>
              </a:xfrm>
              <a:custGeom>
                <a:avLst/>
                <a:gdLst/>
                <a:ahLst/>
                <a:cxnLst/>
                <a:rect l="l" t="t" r="r" b="b"/>
                <a:pathLst>
                  <a:path w="1811" h="1810" extrusionOk="0">
                    <a:moveTo>
                      <a:pt x="0" y="1810"/>
                    </a:moveTo>
                    <a:lnTo>
                      <a:pt x="19" y="1810"/>
                    </a:lnTo>
                    <a:cubicBezTo>
                      <a:pt x="19" y="822"/>
                      <a:pt x="823" y="19"/>
                      <a:pt x="1811" y="19"/>
                    </a:cubicBezTo>
                    <a:lnTo>
                      <a:pt x="1811" y="0"/>
                    </a:lnTo>
                    <a:cubicBezTo>
                      <a:pt x="812" y="0"/>
                      <a:pt x="0" y="811"/>
                      <a:pt x="0" y="18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1" name="Google Shape;1131;p24"/>
              <p:cNvSpPr/>
              <p:nvPr/>
            </p:nvSpPr>
            <p:spPr>
              <a:xfrm>
                <a:off x="6173640" y="2713320"/>
                <a:ext cx="617760" cy="617400"/>
              </a:xfrm>
              <a:custGeom>
                <a:avLst/>
                <a:gdLst/>
                <a:ahLst/>
                <a:cxnLst/>
                <a:rect l="l" t="t" r="r" b="b"/>
                <a:pathLst>
                  <a:path w="1716" h="1715" extrusionOk="0">
                    <a:moveTo>
                      <a:pt x="0" y="1715"/>
                    </a:moveTo>
                    <a:lnTo>
                      <a:pt x="18" y="1715"/>
                    </a:lnTo>
                    <a:cubicBezTo>
                      <a:pt x="18" y="779"/>
                      <a:pt x="780" y="19"/>
                      <a:pt x="1716" y="19"/>
                    </a:cubicBezTo>
                    <a:lnTo>
                      <a:pt x="1716" y="0"/>
                    </a:lnTo>
                    <a:cubicBezTo>
                      <a:pt x="769" y="0"/>
                      <a:pt x="0" y="768"/>
                      <a:pt x="0" y="17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24"/>
              <p:cNvSpPr/>
              <p:nvPr/>
            </p:nvSpPr>
            <p:spPr>
              <a:xfrm>
                <a:off x="6207840" y="2747520"/>
                <a:ext cx="583560" cy="583200"/>
              </a:xfrm>
              <a:custGeom>
                <a:avLst/>
                <a:gdLst/>
                <a:ahLst/>
                <a:cxnLst/>
                <a:rect l="l" t="t" r="r" b="b"/>
                <a:pathLst>
                  <a:path w="1621" h="1620" extrusionOk="0">
                    <a:moveTo>
                      <a:pt x="0" y="1620"/>
                    </a:moveTo>
                    <a:lnTo>
                      <a:pt x="18" y="1620"/>
                    </a:lnTo>
                    <a:cubicBezTo>
                      <a:pt x="18" y="737"/>
                      <a:pt x="737" y="19"/>
                      <a:pt x="1621" y="19"/>
                    </a:cubicBezTo>
                    <a:lnTo>
                      <a:pt x="1621" y="0"/>
                    </a:lnTo>
                    <a:cubicBezTo>
                      <a:pt x="726" y="0"/>
                      <a:pt x="0" y="726"/>
                      <a:pt x="0" y="16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3" name="Google Shape;1133;p24"/>
              <p:cNvSpPr/>
              <p:nvPr/>
            </p:nvSpPr>
            <p:spPr>
              <a:xfrm>
                <a:off x="6241680" y="2781720"/>
                <a:ext cx="549360" cy="549000"/>
              </a:xfrm>
              <a:custGeom>
                <a:avLst/>
                <a:gdLst/>
                <a:ahLst/>
                <a:cxnLst/>
                <a:rect l="l" t="t" r="r" b="b"/>
                <a:pathLst>
                  <a:path w="1526" h="1525" extrusionOk="0">
                    <a:moveTo>
                      <a:pt x="0" y="1525"/>
                    </a:moveTo>
                    <a:lnTo>
                      <a:pt x="18" y="1525"/>
                    </a:lnTo>
                    <a:cubicBezTo>
                      <a:pt x="18" y="694"/>
                      <a:pt x="695" y="18"/>
                      <a:pt x="1526" y="18"/>
                    </a:cubicBezTo>
                    <a:lnTo>
                      <a:pt x="1526" y="0"/>
                    </a:lnTo>
                    <a:cubicBezTo>
                      <a:pt x="685" y="0"/>
                      <a:pt x="0" y="683"/>
                      <a:pt x="0" y="15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24"/>
              <p:cNvSpPr/>
              <p:nvPr/>
            </p:nvSpPr>
            <p:spPr>
              <a:xfrm>
                <a:off x="6275880" y="2815920"/>
                <a:ext cx="515160" cy="514800"/>
              </a:xfrm>
              <a:custGeom>
                <a:avLst/>
                <a:gdLst/>
                <a:ahLst/>
                <a:cxnLst/>
                <a:rect l="l" t="t" r="r" b="b"/>
                <a:pathLst>
                  <a:path w="1431" h="1430" extrusionOk="0">
                    <a:moveTo>
                      <a:pt x="0" y="1430"/>
                    </a:moveTo>
                    <a:lnTo>
                      <a:pt x="18" y="1430"/>
                    </a:lnTo>
                    <a:cubicBezTo>
                      <a:pt x="18" y="651"/>
                      <a:pt x="652" y="18"/>
                      <a:pt x="1431" y="18"/>
                    </a:cubicBezTo>
                    <a:lnTo>
                      <a:pt x="1431" y="0"/>
                    </a:lnTo>
                    <a:cubicBezTo>
                      <a:pt x="642" y="-1"/>
                      <a:pt x="0" y="640"/>
                      <a:pt x="0" y="14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5" name="Google Shape;1135;p24"/>
              <p:cNvSpPr/>
              <p:nvPr/>
            </p:nvSpPr>
            <p:spPr>
              <a:xfrm>
                <a:off x="6309720" y="2849400"/>
                <a:ext cx="481320" cy="481320"/>
              </a:xfrm>
              <a:custGeom>
                <a:avLst/>
                <a:gdLst/>
                <a:ahLst/>
                <a:cxnLst/>
                <a:rect l="l" t="t" r="r" b="b"/>
                <a:pathLst>
                  <a:path w="1337" h="1337" extrusionOk="0">
                    <a:moveTo>
                      <a:pt x="0" y="1337"/>
                    </a:moveTo>
                    <a:lnTo>
                      <a:pt x="19" y="1337"/>
                    </a:lnTo>
                    <a:cubicBezTo>
                      <a:pt x="19" y="611"/>
                      <a:pt x="610" y="19"/>
                      <a:pt x="1337" y="19"/>
                    </a:cubicBezTo>
                    <a:lnTo>
                      <a:pt x="1337" y="0"/>
                    </a:lnTo>
                    <a:cubicBezTo>
                      <a:pt x="600" y="0"/>
                      <a:pt x="0" y="600"/>
                      <a:pt x="0" y="1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6" name="Google Shape;1136;p24"/>
              <p:cNvSpPr/>
              <p:nvPr/>
            </p:nvSpPr>
            <p:spPr>
              <a:xfrm>
                <a:off x="6343920" y="2883960"/>
                <a:ext cx="447120" cy="446760"/>
              </a:xfrm>
              <a:custGeom>
                <a:avLst/>
                <a:gdLst/>
                <a:ahLst/>
                <a:cxnLst/>
                <a:rect l="l" t="t" r="r" b="b"/>
                <a:pathLst>
                  <a:path w="1242" h="1241" extrusionOk="0">
                    <a:moveTo>
                      <a:pt x="0" y="1241"/>
                    </a:moveTo>
                    <a:lnTo>
                      <a:pt x="19" y="1241"/>
                    </a:lnTo>
                    <a:cubicBezTo>
                      <a:pt x="19" y="567"/>
                      <a:pt x="568" y="18"/>
                      <a:pt x="1242" y="18"/>
                    </a:cubicBezTo>
                    <a:lnTo>
                      <a:pt x="1242" y="0"/>
                    </a:lnTo>
                    <a:cubicBezTo>
                      <a:pt x="558" y="-1"/>
                      <a:pt x="0" y="556"/>
                      <a:pt x="0" y="12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24"/>
              <p:cNvSpPr/>
              <p:nvPr/>
            </p:nvSpPr>
            <p:spPr>
              <a:xfrm>
                <a:off x="6378120" y="2918160"/>
                <a:ext cx="412920" cy="412560"/>
              </a:xfrm>
              <a:custGeom>
                <a:avLst/>
                <a:gdLst/>
                <a:ahLst/>
                <a:cxnLst/>
                <a:rect l="l" t="t" r="r" b="b"/>
                <a:pathLst>
                  <a:path w="1147" h="1146" extrusionOk="0">
                    <a:moveTo>
                      <a:pt x="0" y="1146"/>
                    </a:moveTo>
                    <a:lnTo>
                      <a:pt x="19" y="1146"/>
                    </a:lnTo>
                    <a:cubicBezTo>
                      <a:pt x="19" y="524"/>
                      <a:pt x="525" y="18"/>
                      <a:pt x="1147" y="18"/>
                    </a:cubicBezTo>
                    <a:lnTo>
                      <a:pt x="1147" y="0"/>
                    </a:lnTo>
                    <a:cubicBezTo>
                      <a:pt x="515" y="-1"/>
                      <a:pt x="0" y="513"/>
                      <a:pt x="0" y="11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24"/>
              <p:cNvSpPr/>
              <p:nvPr/>
            </p:nvSpPr>
            <p:spPr>
              <a:xfrm>
                <a:off x="6412320" y="2952360"/>
                <a:ext cx="378720" cy="378360"/>
              </a:xfrm>
              <a:custGeom>
                <a:avLst/>
                <a:gdLst/>
                <a:ahLst/>
                <a:cxnLst/>
                <a:rect l="l" t="t" r="r" b="b"/>
                <a:pathLst>
                  <a:path w="1052" h="1051" extrusionOk="0">
                    <a:moveTo>
                      <a:pt x="0" y="1051"/>
                    </a:moveTo>
                    <a:lnTo>
                      <a:pt x="19" y="1051"/>
                    </a:lnTo>
                    <a:cubicBezTo>
                      <a:pt x="19" y="482"/>
                      <a:pt x="482" y="18"/>
                      <a:pt x="1052" y="18"/>
                    </a:cubicBezTo>
                    <a:lnTo>
                      <a:pt x="1052" y="0"/>
                    </a:lnTo>
                    <a:cubicBezTo>
                      <a:pt x="473" y="-2"/>
                      <a:pt x="0" y="471"/>
                      <a:pt x="0" y="10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9" name="Google Shape;1139;p24"/>
              <p:cNvSpPr/>
              <p:nvPr/>
            </p:nvSpPr>
            <p:spPr>
              <a:xfrm>
                <a:off x="6446520" y="2986200"/>
                <a:ext cx="344520" cy="344520"/>
              </a:xfrm>
              <a:custGeom>
                <a:avLst/>
                <a:gdLst/>
                <a:ahLst/>
                <a:cxnLst/>
                <a:rect l="l" t="t" r="r" b="b"/>
                <a:pathLst>
                  <a:path w="957" h="957" extrusionOk="0">
                    <a:moveTo>
                      <a:pt x="0" y="957"/>
                    </a:moveTo>
                    <a:lnTo>
                      <a:pt x="19" y="957"/>
                    </a:lnTo>
                    <a:cubicBezTo>
                      <a:pt x="19" y="440"/>
                      <a:pt x="440" y="19"/>
                      <a:pt x="957" y="19"/>
                    </a:cubicBezTo>
                    <a:lnTo>
                      <a:pt x="957" y="0"/>
                    </a:lnTo>
                    <a:cubicBezTo>
                      <a:pt x="430" y="-1"/>
                      <a:pt x="0" y="429"/>
                      <a:pt x="0" y="9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24"/>
              <p:cNvSpPr/>
              <p:nvPr/>
            </p:nvSpPr>
            <p:spPr>
              <a:xfrm>
                <a:off x="6480720" y="3020400"/>
                <a:ext cx="310320" cy="310320"/>
              </a:xfrm>
              <a:custGeom>
                <a:avLst/>
                <a:gdLst/>
                <a:ahLst/>
                <a:cxnLst/>
                <a:rect l="l" t="t" r="r" b="b"/>
                <a:pathLst>
                  <a:path w="862" h="862" extrusionOk="0">
                    <a:moveTo>
                      <a:pt x="0" y="862"/>
                    </a:moveTo>
                    <a:lnTo>
                      <a:pt x="19" y="862"/>
                    </a:lnTo>
                    <a:cubicBezTo>
                      <a:pt x="19" y="397"/>
                      <a:pt x="397" y="19"/>
                      <a:pt x="862" y="19"/>
                    </a:cubicBezTo>
                    <a:lnTo>
                      <a:pt x="862" y="0"/>
                    </a:lnTo>
                    <a:cubicBezTo>
                      <a:pt x="387" y="-1"/>
                      <a:pt x="0" y="387"/>
                      <a:pt x="0" y="8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1" name="Google Shape;1141;p24"/>
              <p:cNvSpPr/>
              <p:nvPr/>
            </p:nvSpPr>
            <p:spPr>
              <a:xfrm>
                <a:off x="6514920" y="3054240"/>
                <a:ext cx="276480" cy="276480"/>
              </a:xfrm>
              <a:custGeom>
                <a:avLst/>
                <a:gdLst/>
                <a:ahLst/>
                <a:cxnLst/>
                <a:rect l="l" t="t" r="r" b="b"/>
                <a:pathLst>
                  <a:path w="768" h="768" extrusionOk="0">
                    <a:moveTo>
                      <a:pt x="0" y="768"/>
                    </a:moveTo>
                    <a:lnTo>
                      <a:pt x="18" y="768"/>
                    </a:lnTo>
                    <a:cubicBezTo>
                      <a:pt x="18" y="355"/>
                      <a:pt x="354" y="19"/>
                      <a:pt x="768" y="19"/>
                    </a:cubicBezTo>
                    <a:lnTo>
                      <a:pt x="768" y="0"/>
                    </a:lnTo>
                    <a:cubicBezTo>
                      <a:pt x="344" y="0"/>
                      <a:pt x="0" y="345"/>
                      <a:pt x="0" y="7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2" name="Google Shape;1142;p24"/>
              <p:cNvSpPr/>
              <p:nvPr/>
            </p:nvSpPr>
            <p:spPr>
              <a:xfrm>
                <a:off x="6549120" y="3088440"/>
                <a:ext cx="242280" cy="242280"/>
              </a:xfrm>
              <a:custGeom>
                <a:avLst/>
                <a:gdLst/>
                <a:ahLst/>
                <a:cxnLst/>
                <a:rect l="l" t="t" r="r" b="b"/>
                <a:pathLst>
                  <a:path w="673" h="673" extrusionOk="0">
                    <a:moveTo>
                      <a:pt x="0" y="673"/>
                    </a:moveTo>
                    <a:lnTo>
                      <a:pt x="18" y="673"/>
                    </a:lnTo>
                    <a:cubicBezTo>
                      <a:pt x="18" y="312"/>
                      <a:pt x="312" y="19"/>
                      <a:pt x="673" y="19"/>
                    </a:cubicBezTo>
                    <a:lnTo>
                      <a:pt x="673" y="0"/>
                    </a:lnTo>
                    <a:cubicBezTo>
                      <a:pt x="301" y="0"/>
                      <a:pt x="0" y="302"/>
                      <a:pt x="0" y="6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24"/>
              <p:cNvSpPr/>
              <p:nvPr/>
            </p:nvSpPr>
            <p:spPr>
              <a:xfrm>
                <a:off x="6583320" y="3122640"/>
                <a:ext cx="208080" cy="208080"/>
              </a:xfrm>
              <a:custGeom>
                <a:avLst/>
                <a:gdLst/>
                <a:ahLst/>
                <a:cxnLst/>
                <a:rect l="l" t="t" r="r" b="b"/>
                <a:pathLst>
                  <a:path w="578" h="578" extrusionOk="0">
                    <a:moveTo>
                      <a:pt x="0" y="578"/>
                    </a:moveTo>
                    <a:lnTo>
                      <a:pt x="18" y="578"/>
                    </a:lnTo>
                    <a:cubicBezTo>
                      <a:pt x="18" y="269"/>
                      <a:pt x="269" y="19"/>
                      <a:pt x="578" y="19"/>
                    </a:cubicBezTo>
                    <a:lnTo>
                      <a:pt x="578" y="0"/>
                    </a:lnTo>
                    <a:cubicBezTo>
                      <a:pt x="258" y="0"/>
                      <a:pt x="0" y="259"/>
                      <a:pt x="0" y="5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24"/>
              <p:cNvSpPr/>
              <p:nvPr/>
            </p:nvSpPr>
            <p:spPr>
              <a:xfrm>
                <a:off x="6617160" y="3156840"/>
                <a:ext cx="173880" cy="173880"/>
              </a:xfrm>
              <a:custGeom>
                <a:avLst/>
                <a:gdLst/>
                <a:ahLst/>
                <a:cxnLst/>
                <a:rect l="l" t="t" r="r" b="b"/>
                <a:pathLst>
                  <a:path w="483" h="483" extrusionOk="0">
                    <a:moveTo>
                      <a:pt x="0" y="483"/>
                    </a:moveTo>
                    <a:lnTo>
                      <a:pt x="18" y="483"/>
                    </a:lnTo>
                    <a:cubicBezTo>
                      <a:pt x="18" y="227"/>
                      <a:pt x="226" y="18"/>
                      <a:pt x="483" y="18"/>
                    </a:cubicBezTo>
                    <a:lnTo>
                      <a:pt x="483" y="0"/>
                    </a:lnTo>
                    <a:cubicBezTo>
                      <a:pt x="217" y="0"/>
                      <a:pt x="0" y="216"/>
                      <a:pt x="0" y="4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24"/>
              <p:cNvSpPr/>
              <p:nvPr/>
            </p:nvSpPr>
            <p:spPr>
              <a:xfrm>
                <a:off x="6651000" y="3191040"/>
                <a:ext cx="140040" cy="139680"/>
              </a:xfrm>
              <a:custGeom>
                <a:avLst/>
                <a:gdLst/>
                <a:ahLst/>
                <a:cxnLst/>
                <a:rect l="l" t="t" r="r" b="b"/>
                <a:pathLst>
                  <a:path w="389" h="388" extrusionOk="0">
                    <a:moveTo>
                      <a:pt x="0" y="388"/>
                    </a:moveTo>
                    <a:lnTo>
                      <a:pt x="19" y="388"/>
                    </a:lnTo>
                    <a:cubicBezTo>
                      <a:pt x="19" y="184"/>
                      <a:pt x="185" y="18"/>
                      <a:pt x="389" y="18"/>
                    </a:cubicBezTo>
                    <a:lnTo>
                      <a:pt x="389" y="0"/>
                    </a:lnTo>
                    <a:cubicBezTo>
                      <a:pt x="175" y="-1"/>
                      <a:pt x="0" y="173"/>
                      <a:pt x="0"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24"/>
              <p:cNvSpPr/>
              <p:nvPr/>
            </p:nvSpPr>
            <p:spPr>
              <a:xfrm>
                <a:off x="6685200" y="3225240"/>
                <a:ext cx="105840" cy="105480"/>
              </a:xfrm>
              <a:custGeom>
                <a:avLst/>
                <a:gdLst/>
                <a:ahLst/>
                <a:cxnLst/>
                <a:rect l="l" t="t" r="r" b="b"/>
                <a:pathLst>
                  <a:path w="294" h="293" extrusionOk="0">
                    <a:moveTo>
                      <a:pt x="0" y="293"/>
                    </a:moveTo>
                    <a:lnTo>
                      <a:pt x="19" y="293"/>
                    </a:lnTo>
                    <a:cubicBezTo>
                      <a:pt x="19" y="142"/>
                      <a:pt x="142" y="18"/>
                      <a:pt x="294" y="18"/>
                    </a:cubicBezTo>
                    <a:lnTo>
                      <a:pt x="294" y="0"/>
                    </a:lnTo>
                    <a:cubicBezTo>
                      <a:pt x="132" y="-1"/>
                      <a:pt x="0" y="131"/>
                      <a:pt x="0" y="2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24"/>
              <p:cNvSpPr/>
              <p:nvPr/>
            </p:nvSpPr>
            <p:spPr>
              <a:xfrm>
                <a:off x="6719400" y="3259440"/>
                <a:ext cx="71640" cy="71280"/>
              </a:xfrm>
              <a:custGeom>
                <a:avLst/>
                <a:gdLst/>
                <a:ahLst/>
                <a:cxnLst/>
                <a:rect l="l" t="t" r="r" b="b"/>
                <a:pathLst>
                  <a:path w="199" h="198" extrusionOk="0">
                    <a:moveTo>
                      <a:pt x="0" y="198"/>
                    </a:moveTo>
                    <a:lnTo>
                      <a:pt x="19" y="198"/>
                    </a:lnTo>
                    <a:cubicBezTo>
                      <a:pt x="19" y="99"/>
                      <a:pt x="100" y="18"/>
                      <a:pt x="199" y="18"/>
                    </a:cubicBezTo>
                    <a:lnTo>
                      <a:pt x="199" y="0"/>
                    </a:lnTo>
                    <a:cubicBezTo>
                      <a:pt x="90" y="-1"/>
                      <a:pt x="0" y="88"/>
                      <a:pt x="0" y="198"/>
                    </a:cubicBezTo>
                    <a:close/>
                  </a:path>
                </a:pathLst>
              </a:custGeom>
              <a:solidFill>
                <a:schemeClr val="dk1"/>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8" name="Google Shape;1148;p24"/>
              <p:cNvSpPr/>
              <p:nvPr/>
            </p:nvSpPr>
            <p:spPr>
              <a:xfrm>
                <a:off x="6753600" y="3292920"/>
                <a:ext cx="37440" cy="37800"/>
              </a:xfrm>
              <a:custGeom>
                <a:avLst/>
                <a:gdLst/>
                <a:ahLst/>
                <a:cxnLst/>
                <a:rect l="l" t="t" r="r" b="b"/>
                <a:pathLst>
                  <a:path w="104" h="105" extrusionOk="0">
                    <a:moveTo>
                      <a:pt x="0" y="105"/>
                    </a:moveTo>
                    <a:lnTo>
                      <a:pt x="19" y="105"/>
                    </a:lnTo>
                    <a:cubicBezTo>
                      <a:pt x="19" y="58"/>
                      <a:pt x="57" y="20"/>
                      <a:pt x="104" y="20"/>
                    </a:cubicBezTo>
                    <a:lnTo>
                      <a:pt x="104" y="0"/>
                    </a:lnTo>
                    <a:cubicBezTo>
                      <a:pt x="47" y="0"/>
                      <a:pt x="0" y="47"/>
                      <a:pt x="0" y="10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149" name="Google Shape;1149;p24"/>
          <p:cNvSpPr txBox="1">
            <a:spLocks noGrp="1"/>
          </p:cNvSpPr>
          <p:nvPr>
            <p:ph type="subTitle" idx="1"/>
          </p:nvPr>
        </p:nvSpPr>
        <p:spPr>
          <a:xfrm>
            <a:off x="868025" y="2745845"/>
            <a:ext cx="2244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0" name="Google Shape;1150;p24"/>
          <p:cNvSpPr txBox="1">
            <a:spLocks noGrp="1"/>
          </p:cNvSpPr>
          <p:nvPr>
            <p:ph type="subTitle" idx="2"/>
          </p:nvPr>
        </p:nvSpPr>
        <p:spPr>
          <a:xfrm>
            <a:off x="3449550" y="2745845"/>
            <a:ext cx="2244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1" name="Google Shape;1151;p24"/>
          <p:cNvSpPr txBox="1">
            <a:spLocks noGrp="1"/>
          </p:cNvSpPr>
          <p:nvPr>
            <p:ph type="subTitle" idx="3"/>
          </p:nvPr>
        </p:nvSpPr>
        <p:spPr>
          <a:xfrm>
            <a:off x="6031075" y="2745845"/>
            <a:ext cx="2244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2" name="Google Shape;1152;p24"/>
          <p:cNvSpPr txBox="1">
            <a:spLocks noGrp="1"/>
          </p:cNvSpPr>
          <p:nvPr>
            <p:ph type="subTitle" idx="4"/>
          </p:nvPr>
        </p:nvSpPr>
        <p:spPr>
          <a:xfrm>
            <a:off x="868025" y="2233250"/>
            <a:ext cx="2244900" cy="58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3" name="Google Shape;1153;p24"/>
          <p:cNvSpPr txBox="1">
            <a:spLocks noGrp="1"/>
          </p:cNvSpPr>
          <p:nvPr>
            <p:ph type="subTitle" idx="5"/>
          </p:nvPr>
        </p:nvSpPr>
        <p:spPr>
          <a:xfrm>
            <a:off x="3449550" y="2233250"/>
            <a:ext cx="2244900" cy="58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4" name="Google Shape;1154;p24"/>
          <p:cNvSpPr txBox="1">
            <a:spLocks noGrp="1"/>
          </p:cNvSpPr>
          <p:nvPr>
            <p:ph type="subTitle" idx="6"/>
          </p:nvPr>
        </p:nvSpPr>
        <p:spPr>
          <a:xfrm>
            <a:off x="6031075" y="2233250"/>
            <a:ext cx="2244900" cy="58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5" name="Google Shape;1155;p24"/>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56"/>
        <p:cNvGrpSpPr/>
        <p:nvPr/>
      </p:nvGrpSpPr>
      <p:grpSpPr>
        <a:xfrm>
          <a:off x="0" y="0"/>
          <a:ext cx="0" cy="0"/>
          <a:chOff x="0" y="0"/>
          <a:chExt cx="0" cy="0"/>
        </a:xfrm>
      </p:grpSpPr>
      <p:grpSp>
        <p:nvGrpSpPr>
          <p:cNvPr id="1157" name="Google Shape;1157;p25"/>
          <p:cNvGrpSpPr/>
          <p:nvPr/>
        </p:nvGrpSpPr>
        <p:grpSpPr>
          <a:xfrm>
            <a:off x="-542239" y="10"/>
            <a:ext cx="1217620" cy="2277360"/>
            <a:chOff x="-535055" y="10"/>
            <a:chExt cx="1217620" cy="2277360"/>
          </a:xfrm>
        </p:grpSpPr>
        <p:sp>
          <p:nvSpPr>
            <p:cNvPr id="1158" name="Google Shape;1158;p25"/>
            <p:cNvSpPr/>
            <p:nvPr/>
          </p:nvSpPr>
          <p:spPr>
            <a:xfrm>
              <a:off x="5" y="10"/>
              <a:ext cx="682560" cy="682560"/>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59" name="Google Shape;1159;p25"/>
            <p:cNvGrpSpPr/>
            <p:nvPr/>
          </p:nvGrpSpPr>
          <p:grpSpPr>
            <a:xfrm rot="10800000">
              <a:off x="-535055" y="682570"/>
              <a:ext cx="1065240" cy="1594800"/>
              <a:chOff x="4963320" y="173520"/>
              <a:chExt cx="1065240" cy="1594800"/>
            </a:xfrm>
          </p:grpSpPr>
          <p:sp>
            <p:nvSpPr>
              <p:cNvPr id="1160" name="Google Shape;1160;p25"/>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1" name="Google Shape;1161;p25"/>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2" name="Google Shape;1162;p25"/>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3" name="Google Shape;1163;p25"/>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25"/>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25"/>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25"/>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7" name="Google Shape;1167;p25"/>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25"/>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9" name="Google Shape;1169;p25"/>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0" name="Google Shape;1170;p25"/>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25"/>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2" name="Google Shape;1172;p25"/>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3" name="Google Shape;1173;p25"/>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25"/>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25"/>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25"/>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25"/>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25"/>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25"/>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25"/>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181" name="Google Shape;1181;p25"/>
          <p:cNvSpPr txBox="1">
            <a:spLocks noGrp="1"/>
          </p:cNvSpPr>
          <p:nvPr>
            <p:ph type="subTitle" idx="1"/>
          </p:nvPr>
        </p:nvSpPr>
        <p:spPr>
          <a:xfrm>
            <a:off x="1971523" y="2276950"/>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2" name="Google Shape;1182;p25"/>
          <p:cNvSpPr txBox="1">
            <a:spLocks noGrp="1"/>
          </p:cNvSpPr>
          <p:nvPr>
            <p:ph type="subTitle" idx="2"/>
          </p:nvPr>
        </p:nvSpPr>
        <p:spPr>
          <a:xfrm>
            <a:off x="5194277" y="2276950"/>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3" name="Google Shape;1183;p25"/>
          <p:cNvSpPr txBox="1">
            <a:spLocks noGrp="1"/>
          </p:cNvSpPr>
          <p:nvPr>
            <p:ph type="subTitle" idx="3"/>
          </p:nvPr>
        </p:nvSpPr>
        <p:spPr>
          <a:xfrm>
            <a:off x="1971523" y="391982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25"/>
          <p:cNvSpPr txBox="1">
            <a:spLocks noGrp="1"/>
          </p:cNvSpPr>
          <p:nvPr>
            <p:ph type="subTitle" idx="4"/>
          </p:nvPr>
        </p:nvSpPr>
        <p:spPr>
          <a:xfrm>
            <a:off x="5194277" y="391982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25"/>
          <p:cNvSpPr txBox="1">
            <a:spLocks noGrp="1"/>
          </p:cNvSpPr>
          <p:nvPr>
            <p:ph type="subTitle" idx="5"/>
          </p:nvPr>
        </p:nvSpPr>
        <p:spPr>
          <a:xfrm>
            <a:off x="1971523" y="1835228"/>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6" name="Google Shape;1186;p25"/>
          <p:cNvSpPr txBox="1">
            <a:spLocks noGrp="1"/>
          </p:cNvSpPr>
          <p:nvPr>
            <p:ph type="subTitle" idx="6"/>
          </p:nvPr>
        </p:nvSpPr>
        <p:spPr>
          <a:xfrm>
            <a:off x="1971523" y="3478203"/>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7" name="Google Shape;1187;p25"/>
          <p:cNvSpPr txBox="1">
            <a:spLocks noGrp="1"/>
          </p:cNvSpPr>
          <p:nvPr>
            <p:ph type="subTitle" idx="7"/>
          </p:nvPr>
        </p:nvSpPr>
        <p:spPr>
          <a:xfrm>
            <a:off x="5194273" y="1835228"/>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8" name="Google Shape;1188;p25"/>
          <p:cNvSpPr txBox="1">
            <a:spLocks noGrp="1"/>
          </p:cNvSpPr>
          <p:nvPr>
            <p:ph type="subTitle" idx="8"/>
          </p:nvPr>
        </p:nvSpPr>
        <p:spPr>
          <a:xfrm>
            <a:off x="5194273" y="3478203"/>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9" name="Google Shape;1189;p25"/>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90"/>
        <p:cNvGrpSpPr/>
        <p:nvPr/>
      </p:nvGrpSpPr>
      <p:grpSpPr>
        <a:xfrm>
          <a:off x="0" y="0"/>
          <a:ext cx="0" cy="0"/>
          <a:chOff x="0" y="0"/>
          <a:chExt cx="0" cy="0"/>
        </a:xfrm>
      </p:grpSpPr>
      <p:grpSp>
        <p:nvGrpSpPr>
          <p:cNvPr id="1191" name="Google Shape;1191;p26"/>
          <p:cNvGrpSpPr/>
          <p:nvPr/>
        </p:nvGrpSpPr>
        <p:grpSpPr>
          <a:xfrm>
            <a:off x="8430728" y="-3667"/>
            <a:ext cx="713046" cy="1393282"/>
            <a:chOff x="8430728" y="-3667"/>
            <a:chExt cx="713046" cy="1393282"/>
          </a:xfrm>
        </p:grpSpPr>
        <p:sp>
          <p:nvSpPr>
            <p:cNvPr id="1192" name="Google Shape;1192;p26"/>
            <p:cNvSpPr/>
            <p:nvPr/>
          </p:nvSpPr>
          <p:spPr>
            <a:xfrm rot="10800000" flipH="1">
              <a:off x="8430728" y="-97"/>
              <a:ext cx="712800" cy="7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93" name="Google Shape;1193;p26"/>
            <p:cNvGrpSpPr/>
            <p:nvPr/>
          </p:nvGrpSpPr>
          <p:grpSpPr>
            <a:xfrm rot="10800000" flipH="1">
              <a:off x="8443415" y="688678"/>
              <a:ext cx="700359" cy="700937"/>
              <a:chOff x="6983640" y="2864160"/>
              <a:chExt cx="535320" cy="535680"/>
            </a:xfrm>
          </p:grpSpPr>
          <p:sp>
            <p:nvSpPr>
              <p:cNvPr id="1194" name="Google Shape;1194;p26"/>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26"/>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26"/>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26"/>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26"/>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26"/>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26"/>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26"/>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2" name="Google Shape;1202;p26"/>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03" name="Google Shape;1203;p26"/>
            <p:cNvSpPr/>
            <p:nvPr/>
          </p:nvSpPr>
          <p:spPr>
            <a:xfrm rot="5400000" flipH="1">
              <a:off x="8612104" y="-178878"/>
              <a:ext cx="349926" cy="700349"/>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04" name="Google Shape;1204;p26"/>
          <p:cNvSpPr txBox="1">
            <a:spLocks noGrp="1"/>
          </p:cNvSpPr>
          <p:nvPr>
            <p:ph type="subTitle" idx="1"/>
          </p:nvPr>
        </p:nvSpPr>
        <p:spPr>
          <a:xfrm>
            <a:off x="870600" y="2321091"/>
            <a:ext cx="214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5" name="Google Shape;1205;p26"/>
          <p:cNvSpPr txBox="1">
            <a:spLocks noGrp="1"/>
          </p:cNvSpPr>
          <p:nvPr>
            <p:ph type="subTitle" idx="2"/>
          </p:nvPr>
        </p:nvSpPr>
        <p:spPr>
          <a:xfrm>
            <a:off x="3498300" y="2321091"/>
            <a:ext cx="214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6" name="Google Shape;1206;p26"/>
          <p:cNvSpPr txBox="1">
            <a:spLocks noGrp="1"/>
          </p:cNvSpPr>
          <p:nvPr>
            <p:ph type="subTitle" idx="3"/>
          </p:nvPr>
        </p:nvSpPr>
        <p:spPr>
          <a:xfrm>
            <a:off x="870600" y="3950303"/>
            <a:ext cx="214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7" name="Google Shape;1207;p26"/>
          <p:cNvSpPr txBox="1">
            <a:spLocks noGrp="1"/>
          </p:cNvSpPr>
          <p:nvPr>
            <p:ph type="subTitle" idx="4"/>
          </p:nvPr>
        </p:nvSpPr>
        <p:spPr>
          <a:xfrm>
            <a:off x="3498300" y="3950305"/>
            <a:ext cx="214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8" name="Google Shape;1208;p26"/>
          <p:cNvSpPr txBox="1">
            <a:spLocks noGrp="1"/>
          </p:cNvSpPr>
          <p:nvPr>
            <p:ph type="subTitle" idx="5"/>
          </p:nvPr>
        </p:nvSpPr>
        <p:spPr>
          <a:xfrm>
            <a:off x="6126000" y="2321091"/>
            <a:ext cx="214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9" name="Google Shape;1209;p26"/>
          <p:cNvSpPr txBox="1">
            <a:spLocks noGrp="1"/>
          </p:cNvSpPr>
          <p:nvPr>
            <p:ph type="subTitle" idx="6"/>
          </p:nvPr>
        </p:nvSpPr>
        <p:spPr>
          <a:xfrm>
            <a:off x="6126000" y="3950305"/>
            <a:ext cx="214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0" name="Google Shape;1210;p26"/>
          <p:cNvSpPr txBox="1">
            <a:spLocks noGrp="1"/>
          </p:cNvSpPr>
          <p:nvPr>
            <p:ph type="subTitle" idx="7"/>
          </p:nvPr>
        </p:nvSpPr>
        <p:spPr>
          <a:xfrm>
            <a:off x="870600" y="1890503"/>
            <a:ext cx="214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1" name="Google Shape;1211;p26"/>
          <p:cNvSpPr txBox="1">
            <a:spLocks noGrp="1"/>
          </p:cNvSpPr>
          <p:nvPr>
            <p:ph type="subTitle" idx="8"/>
          </p:nvPr>
        </p:nvSpPr>
        <p:spPr>
          <a:xfrm>
            <a:off x="3498300" y="1890503"/>
            <a:ext cx="214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2" name="Google Shape;1212;p26"/>
          <p:cNvSpPr txBox="1">
            <a:spLocks noGrp="1"/>
          </p:cNvSpPr>
          <p:nvPr>
            <p:ph type="subTitle" idx="9"/>
          </p:nvPr>
        </p:nvSpPr>
        <p:spPr>
          <a:xfrm>
            <a:off x="6126000" y="1890503"/>
            <a:ext cx="214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3" name="Google Shape;1213;p26"/>
          <p:cNvSpPr txBox="1">
            <a:spLocks noGrp="1"/>
          </p:cNvSpPr>
          <p:nvPr>
            <p:ph type="subTitle" idx="13"/>
          </p:nvPr>
        </p:nvSpPr>
        <p:spPr>
          <a:xfrm>
            <a:off x="870600" y="3526778"/>
            <a:ext cx="214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4" name="Google Shape;1214;p26"/>
          <p:cNvSpPr txBox="1">
            <a:spLocks noGrp="1"/>
          </p:cNvSpPr>
          <p:nvPr>
            <p:ph type="subTitle" idx="14"/>
          </p:nvPr>
        </p:nvSpPr>
        <p:spPr>
          <a:xfrm>
            <a:off x="3498300" y="3526778"/>
            <a:ext cx="214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5" name="Google Shape;1215;p26"/>
          <p:cNvSpPr txBox="1">
            <a:spLocks noGrp="1"/>
          </p:cNvSpPr>
          <p:nvPr>
            <p:ph type="subTitle" idx="15"/>
          </p:nvPr>
        </p:nvSpPr>
        <p:spPr>
          <a:xfrm>
            <a:off x="6126000" y="3526778"/>
            <a:ext cx="214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6" name="Google Shape;1216;p26"/>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17"/>
        <p:cNvGrpSpPr/>
        <p:nvPr/>
      </p:nvGrpSpPr>
      <p:grpSpPr>
        <a:xfrm>
          <a:off x="0" y="0"/>
          <a:ext cx="0" cy="0"/>
          <a:chOff x="0" y="0"/>
          <a:chExt cx="0" cy="0"/>
        </a:xfrm>
      </p:grpSpPr>
      <p:grpSp>
        <p:nvGrpSpPr>
          <p:cNvPr id="1218" name="Google Shape;1218;p27"/>
          <p:cNvGrpSpPr/>
          <p:nvPr/>
        </p:nvGrpSpPr>
        <p:grpSpPr>
          <a:xfrm>
            <a:off x="-3555" y="-760"/>
            <a:ext cx="9007202" cy="5145055"/>
            <a:chOff x="-3555" y="-760"/>
            <a:chExt cx="9007202" cy="5145055"/>
          </a:xfrm>
        </p:grpSpPr>
        <p:sp>
          <p:nvSpPr>
            <p:cNvPr id="1219" name="Google Shape;1219;p27"/>
            <p:cNvSpPr/>
            <p:nvPr/>
          </p:nvSpPr>
          <p:spPr>
            <a:xfrm rot="10800000">
              <a:off x="1025980" y="3086131"/>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0" name="Google Shape;1220;p27"/>
            <p:cNvSpPr/>
            <p:nvPr/>
          </p:nvSpPr>
          <p:spPr>
            <a:xfrm rot="10800000">
              <a:off x="1025980" y="4114835"/>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1" name="Google Shape;1221;p27"/>
            <p:cNvSpPr/>
            <p:nvPr/>
          </p:nvSpPr>
          <p:spPr>
            <a:xfrm rot="10800000">
              <a:off x="-2720" y="4114835"/>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7"/>
            <p:cNvSpPr/>
            <p:nvPr/>
          </p:nvSpPr>
          <p:spPr>
            <a:xfrm rot="10800000">
              <a:off x="-2720" y="3086135"/>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7"/>
            <p:cNvSpPr/>
            <p:nvPr/>
          </p:nvSpPr>
          <p:spPr>
            <a:xfrm rot="10800000">
              <a:off x="-2720" y="2057436"/>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7"/>
            <p:cNvSpPr/>
            <p:nvPr/>
          </p:nvSpPr>
          <p:spPr>
            <a:xfrm rot="10800000">
              <a:off x="1025980" y="2057432"/>
              <a:ext cx="10287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5" name="Google Shape;1225;p27"/>
            <p:cNvSpPr/>
            <p:nvPr/>
          </p:nvSpPr>
          <p:spPr>
            <a:xfrm rot="10800000">
              <a:off x="1025980" y="1028737"/>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6" name="Google Shape;1226;p27"/>
            <p:cNvSpPr/>
            <p:nvPr/>
          </p:nvSpPr>
          <p:spPr>
            <a:xfrm rot="10800000">
              <a:off x="1025980" y="34"/>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7" name="Google Shape;1227;p27"/>
            <p:cNvSpPr/>
            <p:nvPr/>
          </p:nvSpPr>
          <p:spPr>
            <a:xfrm rot="10800000">
              <a:off x="-2720" y="1028737"/>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8" name="Google Shape;1228;p27"/>
            <p:cNvSpPr/>
            <p:nvPr/>
          </p:nvSpPr>
          <p:spPr>
            <a:xfrm rot="10800000">
              <a:off x="-2720" y="38"/>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29" name="Google Shape;1229;p27"/>
            <p:cNvGrpSpPr/>
            <p:nvPr/>
          </p:nvGrpSpPr>
          <p:grpSpPr>
            <a:xfrm rot="10800000">
              <a:off x="2822" y="3604806"/>
              <a:ext cx="1540879" cy="1539489"/>
              <a:chOff x="1793505" y="544330"/>
              <a:chExt cx="1596600" cy="1595160"/>
            </a:xfrm>
          </p:grpSpPr>
          <p:sp>
            <p:nvSpPr>
              <p:cNvPr id="1230" name="Google Shape;1230;p27"/>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1" name="Google Shape;1231;p27"/>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2" name="Google Shape;1232;p27"/>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3" name="Google Shape;1233;p27"/>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4" name="Google Shape;1234;p27"/>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5" name="Google Shape;1235;p27"/>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6" name="Google Shape;1236;p27"/>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7" name="Google Shape;1237;p27"/>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8" name="Google Shape;1238;p27"/>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9" name="Google Shape;1239;p27"/>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0" name="Google Shape;1240;p27"/>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1" name="Google Shape;1241;p27"/>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2" name="Google Shape;1242;p27"/>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3" name="Google Shape;1243;p27"/>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4" name="Google Shape;1244;p27"/>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5" name="Google Shape;1245;p27"/>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6" name="Google Shape;1246;p27"/>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7" name="Google Shape;1247;p27"/>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8" name="Google Shape;1248;p27"/>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249" name="Google Shape;1249;p27"/>
            <p:cNvGrpSpPr/>
            <p:nvPr/>
          </p:nvGrpSpPr>
          <p:grpSpPr>
            <a:xfrm rot="10800000">
              <a:off x="-3555" y="2068723"/>
              <a:ext cx="505984" cy="506378"/>
              <a:chOff x="6983640" y="2864160"/>
              <a:chExt cx="535320" cy="535680"/>
            </a:xfrm>
          </p:grpSpPr>
          <p:sp>
            <p:nvSpPr>
              <p:cNvPr id="1250" name="Google Shape;1250;p27"/>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1" name="Google Shape;1251;p27"/>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2" name="Google Shape;1252;p27"/>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3" name="Google Shape;1253;p27"/>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4" name="Google Shape;1254;p27"/>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5" name="Google Shape;1255;p27"/>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6" name="Google Shape;1256;p27"/>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7" name="Google Shape;1257;p27"/>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8" name="Google Shape;1258;p27"/>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259" name="Google Shape;1259;p27"/>
            <p:cNvGrpSpPr/>
            <p:nvPr/>
          </p:nvGrpSpPr>
          <p:grpSpPr>
            <a:xfrm rot="10800000">
              <a:off x="502624" y="-760"/>
              <a:ext cx="1040953" cy="1558439"/>
              <a:chOff x="4963320" y="173520"/>
              <a:chExt cx="1065240" cy="1594800"/>
            </a:xfrm>
          </p:grpSpPr>
          <p:sp>
            <p:nvSpPr>
              <p:cNvPr id="1260" name="Google Shape;1260;p27"/>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1" name="Google Shape;1261;p27"/>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2" name="Google Shape;1262;p27"/>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3" name="Google Shape;1263;p27"/>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4" name="Google Shape;1264;p27"/>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5" name="Google Shape;1265;p27"/>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6" name="Google Shape;1266;p27"/>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7" name="Google Shape;1267;p27"/>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8" name="Google Shape;1268;p27"/>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9" name="Google Shape;1269;p27"/>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0" name="Google Shape;1270;p27"/>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1" name="Google Shape;1271;p27"/>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2" name="Google Shape;1272;p27"/>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3" name="Google Shape;1273;p27"/>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4" name="Google Shape;1274;p27"/>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5" name="Google Shape;1275;p27"/>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6" name="Google Shape;1276;p27"/>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7" name="Google Shape;1277;p27"/>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8" name="Google Shape;1278;p27"/>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9" name="Google Shape;1279;p27"/>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0" name="Google Shape;1280;p27"/>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81" name="Google Shape;1281;p27"/>
            <p:cNvSpPr/>
            <p:nvPr/>
          </p:nvSpPr>
          <p:spPr>
            <a:xfrm rot="-5400000">
              <a:off x="259105" y="780785"/>
              <a:ext cx="505074" cy="101087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2" name="Google Shape;1282;p27"/>
            <p:cNvSpPr/>
            <p:nvPr/>
          </p:nvSpPr>
          <p:spPr>
            <a:xfrm rot="10800000" flipH="1">
              <a:off x="1551862" y="1551585"/>
              <a:ext cx="506373" cy="50584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3" name="Google Shape;1283;p27"/>
            <p:cNvSpPr/>
            <p:nvPr/>
          </p:nvSpPr>
          <p:spPr>
            <a:xfrm rot="10800000" flipH="1">
              <a:off x="323083" y="2386037"/>
              <a:ext cx="1400100" cy="1400100"/>
            </a:xfrm>
            <a:prstGeom prst="blockArc">
              <a:avLst>
                <a:gd name="adj1" fmla="val 5400645"/>
                <a:gd name="adj2" fmla="val 16308933"/>
                <a:gd name="adj3" fmla="val 241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flipH="1">
              <a:off x="323033" y="2386135"/>
              <a:ext cx="1400100" cy="1400100"/>
            </a:xfrm>
            <a:prstGeom prst="blockArc">
              <a:avLst>
                <a:gd name="adj1" fmla="val 5400645"/>
                <a:gd name="adj2" fmla="val 16203351"/>
                <a:gd name="adj3" fmla="val 241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8633147" y="139900"/>
              <a:ext cx="370500" cy="37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286" name="Google Shape;1286;p27"/>
          <p:cNvSpPr txBox="1">
            <a:spLocks noGrp="1"/>
          </p:cNvSpPr>
          <p:nvPr>
            <p:ph type="title" hasCustomPrompt="1"/>
          </p:nvPr>
        </p:nvSpPr>
        <p:spPr>
          <a:xfrm>
            <a:off x="3325872" y="585251"/>
            <a:ext cx="4696800" cy="841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87" name="Google Shape;1287;p27"/>
          <p:cNvSpPr txBox="1">
            <a:spLocks noGrp="1"/>
          </p:cNvSpPr>
          <p:nvPr>
            <p:ph type="subTitle" idx="1"/>
          </p:nvPr>
        </p:nvSpPr>
        <p:spPr>
          <a:xfrm>
            <a:off x="3325872" y="1422627"/>
            <a:ext cx="4696800" cy="43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88" name="Google Shape;1288;p27"/>
          <p:cNvSpPr txBox="1">
            <a:spLocks noGrp="1"/>
          </p:cNvSpPr>
          <p:nvPr>
            <p:ph type="title" idx="2" hasCustomPrompt="1"/>
          </p:nvPr>
        </p:nvSpPr>
        <p:spPr>
          <a:xfrm>
            <a:off x="3325872" y="1937451"/>
            <a:ext cx="4696800" cy="841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89" name="Google Shape;1289;p27"/>
          <p:cNvSpPr txBox="1">
            <a:spLocks noGrp="1"/>
          </p:cNvSpPr>
          <p:nvPr>
            <p:ph type="subTitle" idx="3"/>
          </p:nvPr>
        </p:nvSpPr>
        <p:spPr>
          <a:xfrm>
            <a:off x="3325872" y="2774879"/>
            <a:ext cx="4696800" cy="43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90" name="Google Shape;1290;p27"/>
          <p:cNvSpPr txBox="1">
            <a:spLocks noGrp="1"/>
          </p:cNvSpPr>
          <p:nvPr>
            <p:ph type="title" idx="4" hasCustomPrompt="1"/>
          </p:nvPr>
        </p:nvSpPr>
        <p:spPr>
          <a:xfrm>
            <a:off x="3325872" y="3289728"/>
            <a:ext cx="4696800" cy="841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1" name="Google Shape;1291;p27"/>
          <p:cNvSpPr txBox="1">
            <a:spLocks noGrp="1"/>
          </p:cNvSpPr>
          <p:nvPr>
            <p:ph type="subTitle" idx="5"/>
          </p:nvPr>
        </p:nvSpPr>
        <p:spPr>
          <a:xfrm>
            <a:off x="3325872" y="4127149"/>
            <a:ext cx="4696800" cy="43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92"/>
        <p:cNvGrpSpPr/>
        <p:nvPr/>
      </p:nvGrpSpPr>
      <p:grpSpPr>
        <a:xfrm>
          <a:off x="0" y="0"/>
          <a:ext cx="0" cy="0"/>
          <a:chOff x="0" y="0"/>
          <a:chExt cx="0" cy="0"/>
        </a:xfrm>
      </p:grpSpPr>
      <p:grpSp>
        <p:nvGrpSpPr>
          <p:cNvPr id="1293" name="Google Shape;1293;p28"/>
          <p:cNvGrpSpPr/>
          <p:nvPr/>
        </p:nvGrpSpPr>
        <p:grpSpPr>
          <a:xfrm>
            <a:off x="-23193" y="-526093"/>
            <a:ext cx="9867750" cy="6181336"/>
            <a:chOff x="-23193" y="-526093"/>
            <a:chExt cx="9867750" cy="6181336"/>
          </a:xfrm>
        </p:grpSpPr>
        <p:sp>
          <p:nvSpPr>
            <p:cNvPr id="1294" name="Google Shape;1294;p28"/>
            <p:cNvSpPr/>
            <p:nvPr/>
          </p:nvSpPr>
          <p:spPr>
            <a:xfrm rot="-5400000">
              <a:off x="7074495" y="341"/>
              <a:ext cx="1043700" cy="1043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5" name="Google Shape;1295;p28"/>
            <p:cNvSpPr/>
            <p:nvPr/>
          </p:nvSpPr>
          <p:spPr>
            <a:xfrm rot="-5400000">
              <a:off x="8118223" y="341"/>
              <a:ext cx="1043700" cy="1043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96" name="Google Shape;1296;p28"/>
            <p:cNvGrpSpPr/>
            <p:nvPr/>
          </p:nvGrpSpPr>
          <p:grpSpPr>
            <a:xfrm rot="-5400000">
              <a:off x="6031204" y="36"/>
              <a:ext cx="1042910" cy="1043772"/>
              <a:chOff x="6983640" y="2864160"/>
              <a:chExt cx="535320" cy="535680"/>
            </a:xfrm>
          </p:grpSpPr>
          <p:sp>
            <p:nvSpPr>
              <p:cNvPr id="1297" name="Google Shape;1297;p28"/>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28"/>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28"/>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28"/>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28"/>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28"/>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28"/>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28"/>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28"/>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06" name="Google Shape;1306;p28"/>
            <p:cNvGrpSpPr/>
            <p:nvPr/>
          </p:nvGrpSpPr>
          <p:grpSpPr>
            <a:xfrm rot="5400000" flipH="1">
              <a:off x="235550" y="-784836"/>
              <a:ext cx="1040953" cy="1558439"/>
              <a:chOff x="4963320" y="173520"/>
              <a:chExt cx="1065240" cy="1594800"/>
            </a:xfrm>
          </p:grpSpPr>
          <p:sp>
            <p:nvSpPr>
              <p:cNvPr id="1307" name="Google Shape;1307;p28"/>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28"/>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9" name="Google Shape;1309;p28"/>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28"/>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1" name="Google Shape;1311;p28"/>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2" name="Google Shape;1312;p28"/>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28"/>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4" name="Google Shape;1314;p28"/>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28"/>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6" name="Google Shape;1316;p28"/>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28"/>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28"/>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28"/>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28"/>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28"/>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28"/>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28"/>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28"/>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28"/>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6" name="Google Shape;1326;p28"/>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28"/>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28" name="Google Shape;1328;p28"/>
            <p:cNvSpPr/>
            <p:nvPr/>
          </p:nvSpPr>
          <p:spPr>
            <a:xfrm rot="-5400000">
              <a:off x="8374933" y="-256683"/>
              <a:ext cx="512457" cy="102564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9" name="Google Shape;1329;p28"/>
            <p:cNvSpPr/>
            <p:nvPr/>
          </p:nvSpPr>
          <p:spPr>
            <a:xfrm rot="-5400000" flipH="1">
              <a:off x="7080997" y="3082302"/>
              <a:ext cx="1030500" cy="10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0" name="Google Shape;1330;p28"/>
            <p:cNvSpPr/>
            <p:nvPr/>
          </p:nvSpPr>
          <p:spPr>
            <a:xfrm rot="-5400000" flipH="1">
              <a:off x="8111668" y="3082302"/>
              <a:ext cx="1030500" cy="10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1" name="Google Shape;1331;p28"/>
            <p:cNvSpPr/>
            <p:nvPr/>
          </p:nvSpPr>
          <p:spPr>
            <a:xfrm rot="-5400000">
              <a:off x="7088070" y="4112647"/>
              <a:ext cx="1030500" cy="10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2" name="Google Shape;1332;p28"/>
            <p:cNvSpPr/>
            <p:nvPr/>
          </p:nvSpPr>
          <p:spPr>
            <a:xfrm rot="-5400000">
              <a:off x="8111650" y="4112647"/>
              <a:ext cx="1030500" cy="10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33" name="Google Shape;1333;p28"/>
            <p:cNvGrpSpPr/>
            <p:nvPr/>
          </p:nvGrpSpPr>
          <p:grpSpPr>
            <a:xfrm rot="-5400000" flipH="1">
              <a:off x="7847081" y="4353020"/>
              <a:ext cx="1042976" cy="1561469"/>
              <a:chOff x="4963320" y="173520"/>
              <a:chExt cx="1065240" cy="1594800"/>
            </a:xfrm>
          </p:grpSpPr>
          <p:sp>
            <p:nvSpPr>
              <p:cNvPr id="1334" name="Google Shape;1334;p28"/>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5" name="Google Shape;1335;p28"/>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28"/>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28"/>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8" name="Google Shape;1338;p28"/>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28"/>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28"/>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28"/>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28"/>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28"/>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4" name="Google Shape;1344;p28"/>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28"/>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28"/>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28"/>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28"/>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9" name="Google Shape;1349;p28"/>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0" name="Google Shape;1350;p28"/>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28"/>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2" name="Google Shape;1352;p28"/>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28"/>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4" name="Google Shape;1354;p28"/>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55" name="Google Shape;1355;p28"/>
            <p:cNvSpPr/>
            <p:nvPr/>
          </p:nvSpPr>
          <p:spPr>
            <a:xfrm rot="5400000" flipH="1">
              <a:off x="7607498" y="4117076"/>
              <a:ext cx="507346" cy="506812"/>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28"/>
            <p:cNvSpPr/>
            <p:nvPr/>
          </p:nvSpPr>
          <p:spPr>
            <a:xfrm rot="-5400000">
              <a:off x="7081758" y="2055841"/>
              <a:ext cx="1030500" cy="10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57" name="Google Shape;1357;p28"/>
            <p:cNvSpPr/>
            <p:nvPr/>
          </p:nvSpPr>
          <p:spPr>
            <a:xfrm rot="-5400000">
              <a:off x="8112428" y="2055841"/>
              <a:ext cx="1030500" cy="10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58" name="Google Shape;1358;p28"/>
            <p:cNvSpPr/>
            <p:nvPr/>
          </p:nvSpPr>
          <p:spPr>
            <a:xfrm rot="-5400000">
              <a:off x="7081753" y="1039747"/>
              <a:ext cx="1030500" cy="10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59" name="Google Shape;1359;p28"/>
            <p:cNvSpPr/>
            <p:nvPr/>
          </p:nvSpPr>
          <p:spPr>
            <a:xfrm rot="-5400000">
              <a:off x="8112423" y="1046931"/>
              <a:ext cx="1030500" cy="103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60" name="Google Shape;1360;p28"/>
            <p:cNvGrpSpPr/>
            <p:nvPr/>
          </p:nvGrpSpPr>
          <p:grpSpPr>
            <a:xfrm rot="-5400000">
              <a:off x="7080274" y="2062091"/>
              <a:ext cx="1543753" cy="1542360"/>
              <a:chOff x="1793505" y="544330"/>
              <a:chExt cx="1596600" cy="1595160"/>
            </a:xfrm>
          </p:grpSpPr>
          <p:sp>
            <p:nvSpPr>
              <p:cNvPr id="1361" name="Google Shape;1361;p28"/>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28"/>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28"/>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28"/>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28"/>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28"/>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28"/>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28"/>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28"/>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28"/>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28"/>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28"/>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3" name="Google Shape;1373;p28"/>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4" name="Google Shape;1374;p28"/>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28"/>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28"/>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28"/>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28"/>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28"/>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80" name="Google Shape;1380;p28"/>
            <p:cNvGrpSpPr/>
            <p:nvPr/>
          </p:nvGrpSpPr>
          <p:grpSpPr>
            <a:xfrm rot="5400000" flipH="1">
              <a:off x="8111802" y="1046585"/>
              <a:ext cx="741258" cy="741917"/>
              <a:chOff x="6983640" y="2864160"/>
              <a:chExt cx="535320" cy="535680"/>
            </a:xfrm>
          </p:grpSpPr>
          <p:sp>
            <p:nvSpPr>
              <p:cNvPr id="1381" name="Google Shape;1381;p28"/>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28"/>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28"/>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4" name="Google Shape;1384;p28"/>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28"/>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28"/>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28"/>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28"/>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28"/>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90" name="Google Shape;1390;p28"/>
            <p:cNvSpPr/>
            <p:nvPr/>
          </p:nvSpPr>
          <p:spPr>
            <a:xfrm flipH="1">
              <a:off x="7081769" y="1055761"/>
              <a:ext cx="506042" cy="101281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28"/>
            <p:cNvSpPr/>
            <p:nvPr/>
          </p:nvSpPr>
          <p:spPr>
            <a:xfrm rot="10800000" flipH="1">
              <a:off x="8441757" y="2382206"/>
              <a:ext cx="1402800" cy="1402800"/>
            </a:xfrm>
            <a:prstGeom prst="blockArc">
              <a:avLst>
                <a:gd name="adj1" fmla="val 5400645"/>
                <a:gd name="adj2" fmla="val 16308933"/>
                <a:gd name="adj3" fmla="val 2411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155222" y="4666175"/>
              <a:ext cx="370500" cy="370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393" name="Google Shape;1393;p28"/>
          <p:cNvSpPr txBox="1">
            <a:spLocks noGrp="1"/>
          </p:cNvSpPr>
          <p:nvPr>
            <p:ph type="title"/>
          </p:nvPr>
        </p:nvSpPr>
        <p:spPr>
          <a:xfrm>
            <a:off x="739650" y="555650"/>
            <a:ext cx="5073900" cy="110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4" name="Google Shape;1394;p28"/>
          <p:cNvSpPr txBox="1">
            <a:spLocks noGrp="1"/>
          </p:cNvSpPr>
          <p:nvPr>
            <p:ph type="subTitle" idx="1"/>
          </p:nvPr>
        </p:nvSpPr>
        <p:spPr>
          <a:xfrm>
            <a:off x="739650" y="1682452"/>
            <a:ext cx="5073900" cy="120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5" name="Google Shape;1395;p28"/>
          <p:cNvSpPr txBox="1"/>
          <p:nvPr/>
        </p:nvSpPr>
        <p:spPr>
          <a:xfrm>
            <a:off x="739650" y="3640675"/>
            <a:ext cx="5073900" cy="645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96"/>
        <p:cNvGrpSpPr/>
        <p:nvPr/>
      </p:nvGrpSpPr>
      <p:grpSpPr>
        <a:xfrm>
          <a:off x="0" y="0"/>
          <a:ext cx="0" cy="0"/>
          <a:chOff x="0" y="0"/>
          <a:chExt cx="0" cy="0"/>
        </a:xfrm>
      </p:grpSpPr>
      <p:grpSp>
        <p:nvGrpSpPr>
          <p:cNvPr id="1397" name="Google Shape;1397;p29"/>
          <p:cNvGrpSpPr/>
          <p:nvPr/>
        </p:nvGrpSpPr>
        <p:grpSpPr>
          <a:xfrm>
            <a:off x="-10" y="5"/>
            <a:ext cx="2051625" cy="685440"/>
            <a:chOff x="-10" y="5"/>
            <a:chExt cx="2051625" cy="685440"/>
          </a:xfrm>
        </p:grpSpPr>
        <p:sp>
          <p:nvSpPr>
            <p:cNvPr id="1398" name="Google Shape;1398;p29"/>
            <p:cNvSpPr/>
            <p:nvPr/>
          </p:nvSpPr>
          <p:spPr>
            <a:xfrm rot="10800000">
              <a:off x="-10" y="1455"/>
              <a:ext cx="682560" cy="682560"/>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9" name="Google Shape;1399;p29"/>
            <p:cNvSpPr/>
            <p:nvPr/>
          </p:nvSpPr>
          <p:spPr>
            <a:xfrm rot="5400000" flipH="1">
              <a:off x="682185" y="1273"/>
              <a:ext cx="683640" cy="68292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00" name="Google Shape;1400;p29"/>
            <p:cNvGrpSpPr/>
            <p:nvPr/>
          </p:nvGrpSpPr>
          <p:grpSpPr>
            <a:xfrm rot="10800000">
              <a:off x="1365455" y="5"/>
              <a:ext cx="686160" cy="685440"/>
              <a:chOff x="6105240" y="2645280"/>
              <a:chExt cx="686160" cy="685440"/>
            </a:xfrm>
          </p:grpSpPr>
          <p:sp>
            <p:nvSpPr>
              <p:cNvPr id="1401" name="Google Shape;1401;p29"/>
              <p:cNvSpPr/>
              <p:nvPr/>
            </p:nvSpPr>
            <p:spPr>
              <a:xfrm>
                <a:off x="6105240" y="2645280"/>
                <a:ext cx="685800" cy="685440"/>
              </a:xfrm>
              <a:custGeom>
                <a:avLst/>
                <a:gdLst/>
                <a:ahLst/>
                <a:cxnLst/>
                <a:rect l="l" t="t" r="r" b="b"/>
                <a:pathLst>
                  <a:path w="1905" h="1904" extrusionOk="0">
                    <a:moveTo>
                      <a:pt x="0" y="1904"/>
                    </a:moveTo>
                    <a:lnTo>
                      <a:pt x="19" y="1904"/>
                    </a:lnTo>
                    <a:cubicBezTo>
                      <a:pt x="19" y="863"/>
                      <a:pt x="865" y="19"/>
                      <a:pt x="1905" y="19"/>
                    </a:cubicBezTo>
                    <a:lnTo>
                      <a:pt x="1905" y="0"/>
                    </a:lnTo>
                    <a:cubicBezTo>
                      <a:pt x="854" y="-1"/>
                      <a:pt x="0" y="854"/>
                      <a:pt x="0" y="19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2" name="Google Shape;1402;p29"/>
              <p:cNvSpPr/>
              <p:nvPr/>
            </p:nvSpPr>
            <p:spPr>
              <a:xfrm>
                <a:off x="6139440" y="2679120"/>
                <a:ext cx="651960" cy="651600"/>
              </a:xfrm>
              <a:custGeom>
                <a:avLst/>
                <a:gdLst/>
                <a:ahLst/>
                <a:cxnLst/>
                <a:rect l="l" t="t" r="r" b="b"/>
                <a:pathLst>
                  <a:path w="1811" h="1810" extrusionOk="0">
                    <a:moveTo>
                      <a:pt x="0" y="1810"/>
                    </a:moveTo>
                    <a:lnTo>
                      <a:pt x="19" y="1810"/>
                    </a:lnTo>
                    <a:cubicBezTo>
                      <a:pt x="19" y="822"/>
                      <a:pt x="823" y="19"/>
                      <a:pt x="1811" y="19"/>
                    </a:cubicBezTo>
                    <a:lnTo>
                      <a:pt x="1811" y="0"/>
                    </a:lnTo>
                    <a:cubicBezTo>
                      <a:pt x="812" y="0"/>
                      <a:pt x="0" y="811"/>
                      <a:pt x="0" y="181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3" name="Google Shape;1403;p29"/>
              <p:cNvSpPr/>
              <p:nvPr/>
            </p:nvSpPr>
            <p:spPr>
              <a:xfrm>
                <a:off x="6173640" y="2713320"/>
                <a:ext cx="617760" cy="617400"/>
              </a:xfrm>
              <a:custGeom>
                <a:avLst/>
                <a:gdLst/>
                <a:ahLst/>
                <a:cxnLst/>
                <a:rect l="l" t="t" r="r" b="b"/>
                <a:pathLst>
                  <a:path w="1716" h="1715" extrusionOk="0">
                    <a:moveTo>
                      <a:pt x="0" y="1715"/>
                    </a:moveTo>
                    <a:lnTo>
                      <a:pt x="18" y="1715"/>
                    </a:lnTo>
                    <a:cubicBezTo>
                      <a:pt x="18" y="779"/>
                      <a:pt x="780" y="19"/>
                      <a:pt x="1716" y="19"/>
                    </a:cubicBezTo>
                    <a:lnTo>
                      <a:pt x="1716" y="0"/>
                    </a:lnTo>
                    <a:cubicBezTo>
                      <a:pt x="769" y="0"/>
                      <a:pt x="0" y="768"/>
                      <a:pt x="0" y="171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4" name="Google Shape;1404;p29"/>
              <p:cNvSpPr/>
              <p:nvPr/>
            </p:nvSpPr>
            <p:spPr>
              <a:xfrm>
                <a:off x="6207840" y="2747520"/>
                <a:ext cx="583560" cy="583200"/>
              </a:xfrm>
              <a:custGeom>
                <a:avLst/>
                <a:gdLst/>
                <a:ahLst/>
                <a:cxnLst/>
                <a:rect l="l" t="t" r="r" b="b"/>
                <a:pathLst>
                  <a:path w="1621" h="1620" extrusionOk="0">
                    <a:moveTo>
                      <a:pt x="0" y="1620"/>
                    </a:moveTo>
                    <a:lnTo>
                      <a:pt x="18" y="1620"/>
                    </a:lnTo>
                    <a:cubicBezTo>
                      <a:pt x="18" y="737"/>
                      <a:pt x="737" y="19"/>
                      <a:pt x="1621" y="19"/>
                    </a:cubicBezTo>
                    <a:lnTo>
                      <a:pt x="1621" y="0"/>
                    </a:lnTo>
                    <a:cubicBezTo>
                      <a:pt x="726" y="0"/>
                      <a:pt x="0" y="726"/>
                      <a:pt x="0" y="162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29"/>
              <p:cNvSpPr/>
              <p:nvPr/>
            </p:nvSpPr>
            <p:spPr>
              <a:xfrm>
                <a:off x="6241680" y="2781720"/>
                <a:ext cx="549360" cy="549000"/>
              </a:xfrm>
              <a:custGeom>
                <a:avLst/>
                <a:gdLst/>
                <a:ahLst/>
                <a:cxnLst/>
                <a:rect l="l" t="t" r="r" b="b"/>
                <a:pathLst>
                  <a:path w="1526" h="1525" extrusionOk="0">
                    <a:moveTo>
                      <a:pt x="0" y="1525"/>
                    </a:moveTo>
                    <a:lnTo>
                      <a:pt x="18" y="1525"/>
                    </a:lnTo>
                    <a:cubicBezTo>
                      <a:pt x="18" y="694"/>
                      <a:pt x="695" y="18"/>
                      <a:pt x="1526" y="18"/>
                    </a:cubicBezTo>
                    <a:lnTo>
                      <a:pt x="1526" y="0"/>
                    </a:lnTo>
                    <a:cubicBezTo>
                      <a:pt x="685" y="0"/>
                      <a:pt x="0" y="683"/>
                      <a:pt x="0" y="152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29"/>
              <p:cNvSpPr/>
              <p:nvPr/>
            </p:nvSpPr>
            <p:spPr>
              <a:xfrm>
                <a:off x="6275880" y="2815920"/>
                <a:ext cx="515160" cy="514800"/>
              </a:xfrm>
              <a:custGeom>
                <a:avLst/>
                <a:gdLst/>
                <a:ahLst/>
                <a:cxnLst/>
                <a:rect l="l" t="t" r="r" b="b"/>
                <a:pathLst>
                  <a:path w="1431" h="1430" extrusionOk="0">
                    <a:moveTo>
                      <a:pt x="0" y="1430"/>
                    </a:moveTo>
                    <a:lnTo>
                      <a:pt x="18" y="1430"/>
                    </a:lnTo>
                    <a:cubicBezTo>
                      <a:pt x="18" y="651"/>
                      <a:pt x="652" y="18"/>
                      <a:pt x="1431" y="18"/>
                    </a:cubicBezTo>
                    <a:lnTo>
                      <a:pt x="1431" y="0"/>
                    </a:lnTo>
                    <a:cubicBezTo>
                      <a:pt x="642" y="-1"/>
                      <a:pt x="0" y="640"/>
                      <a:pt x="0" y="143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29"/>
              <p:cNvSpPr/>
              <p:nvPr/>
            </p:nvSpPr>
            <p:spPr>
              <a:xfrm>
                <a:off x="6309720" y="2849400"/>
                <a:ext cx="481320" cy="481320"/>
              </a:xfrm>
              <a:custGeom>
                <a:avLst/>
                <a:gdLst/>
                <a:ahLst/>
                <a:cxnLst/>
                <a:rect l="l" t="t" r="r" b="b"/>
                <a:pathLst>
                  <a:path w="1337" h="1337" extrusionOk="0">
                    <a:moveTo>
                      <a:pt x="0" y="1337"/>
                    </a:moveTo>
                    <a:lnTo>
                      <a:pt x="19" y="1337"/>
                    </a:lnTo>
                    <a:cubicBezTo>
                      <a:pt x="19" y="611"/>
                      <a:pt x="610" y="19"/>
                      <a:pt x="1337" y="19"/>
                    </a:cubicBezTo>
                    <a:lnTo>
                      <a:pt x="1337" y="0"/>
                    </a:lnTo>
                    <a:cubicBezTo>
                      <a:pt x="600" y="0"/>
                      <a:pt x="0" y="600"/>
                      <a:pt x="0" y="13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29"/>
              <p:cNvSpPr/>
              <p:nvPr/>
            </p:nvSpPr>
            <p:spPr>
              <a:xfrm>
                <a:off x="6343920" y="2883960"/>
                <a:ext cx="447120" cy="446760"/>
              </a:xfrm>
              <a:custGeom>
                <a:avLst/>
                <a:gdLst/>
                <a:ahLst/>
                <a:cxnLst/>
                <a:rect l="l" t="t" r="r" b="b"/>
                <a:pathLst>
                  <a:path w="1242" h="1241" extrusionOk="0">
                    <a:moveTo>
                      <a:pt x="0" y="1241"/>
                    </a:moveTo>
                    <a:lnTo>
                      <a:pt x="19" y="1241"/>
                    </a:lnTo>
                    <a:cubicBezTo>
                      <a:pt x="19" y="567"/>
                      <a:pt x="568" y="18"/>
                      <a:pt x="1242" y="18"/>
                    </a:cubicBezTo>
                    <a:lnTo>
                      <a:pt x="1242" y="0"/>
                    </a:lnTo>
                    <a:cubicBezTo>
                      <a:pt x="558" y="-1"/>
                      <a:pt x="0" y="556"/>
                      <a:pt x="0" y="124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29"/>
              <p:cNvSpPr/>
              <p:nvPr/>
            </p:nvSpPr>
            <p:spPr>
              <a:xfrm>
                <a:off x="6378120" y="2918160"/>
                <a:ext cx="412920" cy="412560"/>
              </a:xfrm>
              <a:custGeom>
                <a:avLst/>
                <a:gdLst/>
                <a:ahLst/>
                <a:cxnLst/>
                <a:rect l="l" t="t" r="r" b="b"/>
                <a:pathLst>
                  <a:path w="1147" h="1146" extrusionOk="0">
                    <a:moveTo>
                      <a:pt x="0" y="1146"/>
                    </a:moveTo>
                    <a:lnTo>
                      <a:pt x="19" y="1146"/>
                    </a:lnTo>
                    <a:cubicBezTo>
                      <a:pt x="19" y="524"/>
                      <a:pt x="525" y="18"/>
                      <a:pt x="1147" y="18"/>
                    </a:cubicBezTo>
                    <a:lnTo>
                      <a:pt x="1147" y="0"/>
                    </a:lnTo>
                    <a:cubicBezTo>
                      <a:pt x="515" y="-1"/>
                      <a:pt x="0" y="513"/>
                      <a:pt x="0" y="11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29"/>
              <p:cNvSpPr/>
              <p:nvPr/>
            </p:nvSpPr>
            <p:spPr>
              <a:xfrm>
                <a:off x="6412320" y="2952360"/>
                <a:ext cx="378720" cy="378360"/>
              </a:xfrm>
              <a:custGeom>
                <a:avLst/>
                <a:gdLst/>
                <a:ahLst/>
                <a:cxnLst/>
                <a:rect l="l" t="t" r="r" b="b"/>
                <a:pathLst>
                  <a:path w="1052" h="1051" extrusionOk="0">
                    <a:moveTo>
                      <a:pt x="0" y="1051"/>
                    </a:moveTo>
                    <a:lnTo>
                      <a:pt x="19" y="1051"/>
                    </a:lnTo>
                    <a:cubicBezTo>
                      <a:pt x="19" y="482"/>
                      <a:pt x="482" y="18"/>
                      <a:pt x="1052" y="18"/>
                    </a:cubicBezTo>
                    <a:lnTo>
                      <a:pt x="1052" y="0"/>
                    </a:lnTo>
                    <a:cubicBezTo>
                      <a:pt x="473" y="-2"/>
                      <a:pt x="0" y="471"/>
                      <a:pt x="0" y="105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29"/>
              <p:cNvSpPr/>
              <p:nvPr/>
            </p:nvSpPr>
            <p:spPr>
              <a:xfrm>
                <a:off x="6446520" y="2986200"/>
                <a:ext cx="344520" cy="344520"/>
              </a:xfrm>
              <a:custGeom>
                <a:avLst/>
                <a:gdLst/>
                <a:ahLst/>
                <a:cxnLst/>
                <a:rect l="l" t="t" r="r" b="b"/>
                <a:pathLst>
                  <a:path w="957" h="957" extrusionOk="0">
                    <a:moveTo>
                      <a:pt x="0" y="957"/>
                    </a:moveTo>
                    <a:lnTo>
                      <a:pt x="19" y="957"/>
                    </a:lnTo>
                    <a:cubicBezTo>
                      <a:pt x="19" y="440"/>
                      <a:pt x="440" y="19"/>
                      <a:pt x="957" y="19"/>
                    </a:cubicBezTo>
                    <a:lnTo>
                      <a:pt x="957" y="0"/>
                    </a:lnTo>
                    <a:cubicBezTo>
                      <a:pt x="430" y="-1"/>
                      <a:pt x="0" y="429"/>
                      <a:pt x="0" y="95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29"/>
              <p:cNvSpPr/>
              <p:nvPr/>
            </p:nvSpPr>
            <p:spPr>
              <a:xfrm>
                <a:off x="6480720" y="3020400"/>
                <a:ext cx="310320" cy="310320"/>
              </a:xfrm>
              <a:custGeom>
                <a:avLst/>
                <a:gdLst/>
                <a:ahLst/>
                <a:cxnLst/>
                <a:rect l="l" t="t" r="r" b="b"/>
                <a:pathLst>
                  <a:path w="862" h="862" extrusionOk="0">
                    <a:moveTo>
                      <a:pt x="0" y="862"/>
                    </a:moveTo>
                    <a:lnTo>
                      <a:pt x="19" y="862"/>
                    </a:lnTo>
                    <a:cubicBezTo>
                      <a:pt x="19" y="397"/>
                      <a:pt x="397" y="19"/>
                      <a:pt x="862" y="19"/>
                    </a:cubicBezTo>
                    <a:lnTo>
                      <a:pt x="862" y="0"/>
                    </a:lnTo>
                    <a:cubicBezTo>
                      <a:pt x="387" y="-1"/>
                      <a:pt x="0" y="387"/>
                      <a:pt x="0" y="8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29"/>
              <p:cNvSpPr/>
              <p:nvPr/>
            </p:nvSpPr>
            <p:spPr>
              <a:xfrm>
                <a:off x="6514920" y="3054240"/>
                <a:ext cx="276480" cy="276480"/>
              </a:xfrm>
              <a:custGeom>
                <a:avLst/>
                <a:gdLst/>
                <a:ahLst/>
                <a:cxnLst/>
                <a:rect l="l" t="t" r="r" b="b"/>
                <a:pathLst>
                  <a:path w="768" h="768" extrusionOk="0">
                    <a:moveTo>
                      <a:pt x="0" y="768"/>
                    </a:moveTo>
                    <a:lnTo>
                      <a:pt x="18" y="768"/>
                    </a:lnTo>
                    <a:cubicBezTo>
                      <a:pt x="18" y="355"/>
                      <a:pt x="354" y="19"/>
                      <a:pt x="768" y="19"/>
                    </a:cubicBezTo>
                    <a:lnTo>
                      <a:pt x="768" y="0"/>
                    </a:lnTo>
                    <a:cubicBezTo>
                      <a:pt x="344" y="0"/>
                      <a:pt x="0" y="345"/>
                      <a:pt x="0" y="7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29"/>
              <p:cNvSpPr/>
              <p:nvPr/>
            </p:nvSpPr>
            <p:spPr>
              <a:xfrm>
                <a:off x="6549120" y="3088440"/>
                <a:ext cx="242280" cy="242280"/>
              </a:xfrm>
              <a:custGeom>
                <a:avLst/>
                <a:gdLst/>
                <a:ahLst/>
                <a:cxnLst/>
                <a:rect l="l" t="t" r="r" b="b"/>
                <a:pathLst>
                  <a:path w="673" h="673" extrusionOk="0">
                    <a:moveTo>
                      <a:pt x="0" y="673"/>
                    </a:moveTo>
                    <a:lnTo>
                      <a:pt x="18" y="673"/>
                    </a:lnTo>
                    <a:cubicBezTo>
                      <a:pt x="18" y="312"/>
                      <a:pt x="312" y="19"/>
                      <a:pt x="673" y="19"/>
                    </a:cubicBezTo>
                    <a:lnTo>
                      <a:pt x="673" y="0"/>
                    </a:lnTo>
                    <a:cubicBezTo>
                      <a:pt x="301" y="0"/>
                      <a:pt x="0" y="302"/>
                      <a:pt x="0" y="6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5" name="Google Shape;1415;p29"/>
              <p:cNvSpPr/>
              <p:nvPr/>
            </p:nvSpPr>
            <p:spPr>
              <a:xfrm>
                <a:off x="6583320" y="3122640"/>
                <a:ext cx="208080" cy="208080"/>
              </a:xfrm>
              <a:custGeom>
                <a:avLst/>
                <a:gdLst/>
                <a:ahLst/>
                <a:cxnLst/>
                <a:rect l="l" t="t" r="r" b="b"/>
                <a:pathLst>
                  <a:path w="578" h="578" extrusionOk="0">
                    <a:moveTo>
                      <a:pt x="0" y="578"/>
                    </a:moveTo>
                    <a:lnTo>
                      <a:pt x="18" y="578"/>
                    </a:lnTo>
                    <a:cubicBezTo>
                      <a:pt x="18" y="269"/>
                      <a:pt x="269" y="19"/>
                      <a:pt x="578" y="19"/>
                    </a:cubicBezTo>
                    <a:lnTo>
                      <a:pt x="578" y="0"/>
                    </a:lnTo>
                    <a:cubicBezTo>
                      <a:pt x="258" y="0"/>
                      <a:pt x="0" y="259"/>
                      <a:pt x="0" y="57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6" name="Google Shape;1416;p29"/>
              <p:cNvSpPr/>
              <p:nvPr/>
            </p:nvSpPr>
            <p:spPr>
              <a:xfrm>
                <a:off x="6617160" y="3156840"/>
                <a:ext cx="173880" cy="173880"/>
              </a:xfrm>
              <a:custGeom>
                <a:avLst/>
                <a:gdLst/>
                <a:ahLst/>
                <a:cxnLst/>
                <a:rect l="l" t="t" r="r" b="b"/>
                <a:pathLst>
                  <a:path w="483" h="483" extrusionOk="0">
                    <a:moveTo>
                      <a:pt x="0" y="483"/>
                    </a:moveTo>
                    <a:lnTo>
                      <a:pt x="18" y="483"/>
                    </a:lnTo>
                    <a:cubicBezTo>
                      <a:pt x="18" y="227"/>
                      <a:pt x="226" y="18"/>
                      <a:pt x="483" y="18"/>
                    </a:cubicBezTo>
                    <a:lnTo>
                      <a:pt x="483" y="0"/>
                    </a:lnTo>
                    <a:cubicBezTo>
                      <a:pt x="217" y="0"/>
                      <a:pt x="0" y="216"/>
                      <a:pt x="0" y="48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29"/>
              <p:cNvSpPr/>
              <p:nvPr/>
            </p:nvSpPr>
            <p:spPr>
              <a:xfrm>
                <a:off x="6651000" y="3191040"/>
                <a:ext cx="140040" cy="139680"/>
              </a:xfrm>
              <a:custGeom>
                <a:avLst/>
                <a:gdLst/>
                <a:ahLst/>
                <a:cxnLst/>
                <a:rect l="l" t="t" r="r" b="b"/>
                <a:pathLst>
                  <a:path w="389" h="388" extrusionOk="0">
                    <a:moveTo>
                      <a:pt x="0" y="388"/>
                    </a:moveTo>
                    <a:lnTo>
                      <a:pt x="19" y="388"/>
                    </a:lnTo>
                    <a:cubicBezTo>
                      <a:pt x="19" y="184"/>
                      <a:pt x="185" y="18"/>
                      <a:pt x="389" y="18"/>
                    </a:cubicBezTo>
                    <a:lnTo>
                      <a:pt x="389" y="0"/>
                    </a:lnTo>
                    <a:cubicBezTo>
                      <a:pt x="175" y="-1"/>
                      <a:pt x="0" y="173"/>
                      <a:pt x="0" y="38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29"/>
              <p:cNvSpPr/>
              <p:nvPr/>
            </p:nvSpPr>
            <p:spPr>
              <a:xfrm>
                <a:off x="6685200" y="3225240"/>
                <a:ext cx="105840" cy="105480"/>
              </a:xfrm>
              <a:custGeom>
                <a:avLst/>
                <a:gdLst/>
                <a:ahLst/>
                <a:cxnLst/>
                <a:rect l="l" t="t" r="r" b="b"/>
                <a:pathLst>
                  <a:path w="294" h="293" extrusionOk="0">
                    <a:moveTo>
                      <a:pt x="0" y="293"/>
                    </a:moveTo>
                    <a:lnTo>
                      <a:pt x="19" y="293"/>
                    </a:lnTo>
                    <a:cubicBezTo>
                      <a:pt x="19" y="142"/>
                      <a:pt x="142" y="18"/>
                      <a:pt x="294" y="18"/>
                    </a:cubicBezTo>
                    <a:lnTo>
                      <a:pt x="294" y="0"/>
                    </a:lnTo>
                    <a:cubicBezTo>
                      <a:pt x="132" y="-1"/>
                      <a:pt x="0" y="131"/>
                      <a:pt x="0" y="29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29"/>
              <p:cNvSpPr/>
              <p:nvPr/>
            </p:nvSpPr>
            <p:spPr>
              <a:xfrm>
                <a:off x="6719400" y="3259440"/>
                <a:ext cx="71640" cy="71280"/>
              </a:xfrm>
              <a:custGeom>
                <a:avLst/>
                <a:gdLst/>
                <a:ahLst/>
                <a:cxnLst/>
                <a:rect l="l" t="t" r="r" b="b"/>
                <a:pathLst>
                  <a:path w="199" h="198" extrusionOk="0">
                    <a:moveTo>
                      <a:pt x="0" y="198"/>
                    </a:moveTo>
                    <a:lnTo>
                      <a:pt x="19" y="198"/>
                    </a:lnTo>
                    <a:cubicBezTo>
                      <a:pt x="19" y="99"/>
                      <a:pt x="100" y="18"/>
                      <a:pt x="199" y="18"/>
                    </a:cubicBezTo>
                    <a:lnTo>
                      <a:pt x="199" y="0"/>
                    </a:lnTo>
                    <a:cubicBezTo>
                      <a:pt x="90" y="-1"/>
                      <a:pt x="0" y="88"/>
                      <a:pt x="0" y="198"/>
                    </a:cubicBezTo>
                    <a:close/>
                  </a:path>
                </a:pathLst>
              </a:custGeom>
              <a:solidFill>
                <a:schemeClr val="accent2"/>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29"/>
              <p:cNvSpPr/>
              <p:nvPr/>
            </p:nvSpPr>
            <p:spPr>
              <a:xfrm>
                <a:off x="6753600" y="3292920"/>
                <a:ext cx="37440" cy="37800"/>
              </a:xfrm>
              <a:custGeom>
                <a:avLst/>
                <a:gdLst/>
                <a:ahLst/>
                <a:cxnLst/>
                <a:rect l="l" t="t" r="r" b="b"/>
                <a:pathLst>
                  <a:path w="104" h="105" extrusionOk="0">
                    <a:moveTo>
                      <a:pt x="0" y="105"/>
                    </a:moveTo>
                    <a:lnTo>
                      <a:pt x="19" y="105"/>
                    </a:lnTo>
                    <a:cubicBezTo>
                      <a:pt x="19" y="58"/>
                      <a:pt x="57" y="20"/>
                      <a:pt x="104" y="20"/>
                    </a:cubicBezTo>
                    <a:lnTo>
                      <a:pt x="104" y="0"/>
                    </a:lnTo>
                    <a:cubicBezTo>
                      <a:pt x="47" y="0"/>
                      <a:pt x="0" y="47"/>
                      <a:pt x="0" y="10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21"/>
        <p:cNvGrpSpPr/>
        <p:nvPr/>
      </p:nvGrpSpPr>
      <p:grpSpPr>
        <a:xfrm>
          <a:off x="0" y="0"/>
          <a:ext cx="0" cy="0"/>
          <a:chOff x="0" y="0"/>
          <a:chExt cx="0" cy="0"/>
        </a:xfrm>
      </p:grpSpPr>
      <p:grpSp>
        <p:nvGrpSpPr>
          <p:cNvPr id="1422" name="Google Shape;1422;p30"/>
          <p:cNvGrpSpPr/>
          <p:nvPr/>
        </p:nvGrpSpPr>
        <p:grpSpPr>
          <a:xfrm rot="10800000">
            <a:off x="8477613" y="2866135"/>
            <a:ext cx="1217620" cy="2277360"/>
            <a:chOff x="-535055" y="10"/>
            <a:chExt cx="1217620" cy="2277360"/>
          </a:xfrm>
        </p:grpSpPr>
        <p:sp>
          <p:nvSpPr>
            <p:cNvPr id="1423" name="Google Shape;1423;p30"/>
            <p:cNvSpPr/>
            <p:nvPr/>
          </p:nvSpPr>
          <p:spPr>
            <a:xfrm>
              <a:off x="5" y="10"/>
              <a:ext cx="682560" cy="682560"/>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24" name="Google Shape;1424;p30"/>
            <p:cNvGrpSpPr/>
            <p:nvPr/>
          </p:nvGrpSpPr>
          <p:grpSpPr>
            <a:xfrm rot="10800000">
              <a:off x="-535055" y="682570"/>
              <a:ext cx="1065240" cy="1594800"/>
              <a:chOff x="4963320" y="173520"/>
              <a:chExt cx="1065240" cy="1594800"/>
            </a:xfrm>
          </p:grpSpPr>
          <p:sp>
            <p:nvSpPr>
              <p:cNvPr id="1425" name="Google Shape;1425;p30"/>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6" name="Google Shape;1426;p30"/>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7" name="Google Shape;1427;p30"/>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8" name="Google Shape;1428;p30"/>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9" name="Google Shape;1429;p30"/>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0" name="Google Shape;1430;p30"/>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1" name="Google Shape;1431;p30"/>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2" name="Google Shape;1432;p30"/>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30"/>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30"/>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5" name="Google Shape;1435;p30"/>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6" name="Google Shape;1436;p30"/>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7" name="Google Shape;1437;p30"/>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30"/>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9" name="Google Shape;1439;p30"/>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0" name="Google Shape;1440;p30"/>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1" name="Google Shape;1441;p30"/>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30"/>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30"/>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4" name="Google Shape;1444;p30"/>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5" name="Google Shape;1445;p30"/>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8"/>
        <p:cNvGrpSpPr/>
        <p:nvPr/>
      </p:nvGrpSpPr>
      <p:grpSpPr>
        <a:xfrm>
          <a:off x="0" y="0"/>
          <a:ext cx="0" cy="0"/>
          <a:chOff x="0" y="0"/>
          <a:chExt cx="0" cy="0"/>
        </a:xfrm>
      </p:grpSpPr>
      <p:grpSp>
        <p:nvGrpSpPr>
          <p:cNvPr id="149" name="Google Shape;149;p4"/>
          <p:cNvGrpSpPr/>
          <p:nvPr/>
        </p:nvGrpSpPr>
        <p:grpSpPr>
          <a:xfrm>
            <a:off x="7212300" y="-544636"/>
            <a:ext cx="1930848" cy="1396168"/>
            <a:chOff x="7212300" y="-544636"/>
            <a:chExt cx="1930848" cy="1396168"/>
          </a:xfrm>
        </p:grpSpPr>
        <p:grpSp>
          <p:nvGrpSpPr>
            <p:cNvPr id="150" name="Google Shape;150;p4"/>
            <p:cNvGrpSpPr/>
            <p:nvPr/>
          </p:nvGrpSpPr>
          <p:grpSpPr>
            <a:xfrm rot="10800000" flipH="1">
              <a:off x="8292097" y="-253"/>
              <a:ext cx="851052" cy="851785"/>
              <a:chOff x="6983640" y="2864160"/>
              <a:chExt cx="535320" cy="535680"/>
            </a:xfrm>
          </p:grpSpPr>
          <p:sp>
            <p:nvSpPr>
              <p:cNvPr id="151" name="Google Shape;151;p4"/>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4"/>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4"/>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4"/>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4"/>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156;p4"/>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4"/>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158;p4"/>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4"/>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60" name="Google Shape;160;p4"/>
            <p:cNvSpPr/>
            <p:nvPr/>
          </p:nvSpPr>
          <p:spPr>
            <a:xfrm rot="5400000" flipH="1">
              <a:off x="7212300" y="-544636"/>
              <a:ext cx="1059300" cy="1059300"/>
            </a:xfrm>
            <a:prstGeom prst="blockArc">
              <a:avLst>
                <a:gd name="adj1" fmla="val 5400645"/>
                <a:gd name="adj2" fmla="val 16125597"/>
                <a:gd name="adj3" fmla="val 2321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4"/>
          <p:cNvSpPr txBox="1">
            <a:spLocks noGrp="1"/>
          </p:cNvSpPr>
          <p:nvPr>
            <p:ph type="body" idx="1"/>
          </p:nvPr>
        </p:nvSpPr>
        <p:spPr>
          <a:xfrm>
            <a:off x="720000" y="1155474"/>
            <a:ext cx="7704000" cy="46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Light"/>
              <a:buChar char="●"/>
              <a:defRPr>
                <a:latin typeface="Poppins"/>
                <a:ea typeface="Poppins"/>
                <a:cs typeface="Poppins"/>
                <a:sym typeface="Poppins"/>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162" name="Google Shape;162;p4"/>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50"/>
        <p:cNvGrpSpPr/>
        <p:nvPr/>
      </p:nvGrpSpPr>
      <p:grpSpPr>
        <a:xfrm>
          <a:off x="0" y="0"/>
          <a:ext cx="0" cy="0"/>
          <a:chOff x="0" y="0"/>
          <a:chExt cx="0" cy="0"/>
        </a:xfrm>
      </p:grpSpPr>
      <p:sp>
        <p:nvSpPr>
          <p:cNvPr id="1451" name="Google Shape;1451;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sp>
        <p:nvSpPr>
          <p:cNvPr id="164" name="Google Shape;164;p5"/>
          <p:cNvSpPr txBox="1">
            <a:spLocks noGrp="1"/>
          </p:cNvSpPr>
          <p:nvPr>
            <p:ph type="subTitle" idx="1"/>
          </p:nvPr>
        </p:nvSpPr>
        <p:spPr>
          <a:xfrm>
            <a:off x="3363600" y="3735524"/>
            <a:ext cx="24168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5"/>
          <p:cNvSpPr txBox="1">
            <a:spLocks noGrp="1"/>
          </p:cNvSpPr>
          <p:nvPr>
            <p:ph type="subTitle" idx="2"/>
          </p:nvPr>
        </p:nvSpPr>
        <p:spPr>
          <a:xfrm>
            <a:off x="726863" y="3735524"/>
            <a:ext cx="24168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6" name="Google Shape;166;p5"/>
          <p:cNvSpPr txBox="1">
            <a:spLocks noGrp="1"/>
          </p:cNvSpPr>
          <p:nvPr>
            <p:ph type="subTitle" idx="3"/>
          </p:nvPr>
        </p:nvSpPr>
        <p:spPr>
          <a:xfrm>
            <a:off x="3363600" y="3308309"/>
            <a:ext cx="2416800" cy="49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5"/>
          <p:cNvSpPr txBox="1">
            <a:spLocks noGrp="1"/>
          </p:cNvSpPr>
          <p:nvPr>
            <p:ph type="subTitle" idx="4"/>
          </p:nvPr>
        </p:nvSpPr>
        <p:spPr>
          <a:xfrm>
            <a:off x="726863" y="3308309"/>
            <a:ext cx="2416800" cy="49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8" name="Google Shape;168;p5"/>
          <p:cNvSpPr txBox="1">
            <a:spLocks noGrp="1"/>
          </p:cNvSpPr>
          <p:nvPr>
            <p:ph type="title"/>
          </p:nvPr>
        </p:nvSpPr>
        <p:spPr>
          <a:xfrm>
            <a:off x="713225" y="533275"/>
            <a:ext cx="65277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169" name="Google Shape;169;p5"/>
          <p:cNvSpPr txBox="1">
            <a:spLocks noGrp="1"/>
          </p:cNvSpPr>
          <p:nvPr>
            <p:ph type="subTitle" idx="5"/>
          </p:nvPr>
        </p:nvSpPr>
        <p:spPr>
          <a:xfrm>
            <a:off x="6000338" y="3735524"/>
            <a:ext cx="24168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0" name="Google Shape;170;p5"/>
          <p:cNvSpPr txBox="1">
            <a:spLocks noGrp="1"/>
          </p:cNvSpPr>
          <p:nvPr>
            <p:ph type="subTitle" idx="6"/>
          </p:nvPr>
        </p:nvSpPr>
        <p:spPr>
          <a:xfrm>
            <a:off x="6000338" y="3308309"/>
            <a:ext cx="2416800" cy="49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 name="Google Shape;171;p5"/>
          <p:cNvGrpSpPr/>
          <p:nvPr/>
        </p:nvGrpSpPr>
        <p:grpSpPr>
          <a:xfrm>
            <a:off x="7240847" y="11"/>
            <a:ext cx="1903153" cy="702302"/>
            <a:chOff x="7240847" y="11"/>
            <a:chExt cx="1903153" cy="702302"/>
          </a:xfrm>
        </p:grpSpPr>
        <p:sp>
          <p:nvSpPr>
            <p:cNvPr id="172" name="Google Shape;172;p5"/>
            <p:cNvSpPr/>
            <p:nvPr/>
          </p:nvSpPr>
          <p:spPr>
            <a:xfrm rot="-5400000" flipH="1">
              <a:off x="7739438" y="13"/>
              <a:ext cx="702300" cy="7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 name="Google Shape;173;p5"/>
            <p:cNvSpPr/>
            <p:nvPr/>
          </p:nvSpPr>
          <p:spPr>
            <a:xfrm rot="-5400000" flipH="1">
              <a:off x="8441701" y="13"/>
              <a:ext cx="702300" cy="7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 name="Google Shape;174;p5"/>
            <p:cNvSpPr/>
            <p:nvPr/>
          </p:nvSpPr>
          <p:spPr>
            <a:xfrm rot="5400000" flipH="1">
              <a:off x="8798212" y="195"/>
              <a:ext cx="345689" cy="34532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5" name="Google Shape;175;p5"/>
            <p:cNvGrpSpPr/>
            <p:nvPr/>
          </p:nvGrpSpPr>
          <p:grpSpPr>
            <a:xfrm rot="10800000" flipH="1">
              <a:off x="7240847" y="13"/>
              <a:ext cx="1064880" cy="532800"/>
              <a:chOff x="6986160" y="4312800"/>
              <a:chExt cx="1064880" cy="532800"/>
            </a:xfrm>
          </p:grpSpPr>
          <p:sp>
            <p:nvSpPr>
              <p:cNvPr id="176" name="Google Shape;176;p5"/>
              <p:cNvSpPr/>
              <p:nvPr/>
            </p:nvSpPr>
            <p:spPr>
              <a:xfrm>
                <a:off x="6986160" y="4312800"/>
                <a:ext cx="1064880" cy="532800"/>
              </a:xfrm>
              <a:custGeom>
                <a:avLst/>
                <a:gdLst/>
                <a:ahLst/>
                <a:cxnLst/>
                <a:rect l="l" t="t" r="r" b="b"/>
                <a:pathLst>
                  <a:path w="2958" h="1480" extrusionOk="0">
                    <a:moveTo>
                      <a:pt x="1480" y="0"/>
                    </a:moveTo>
                    <a:cubicBezTo>
                      <a:pt x="664" y="0"/>
                      <a:pt x="0" y="664"/>
                      <a:pt x="0" y="1480"/>
                    </a:cubicBezTo>
                    <a:lnTo>
                      <a:pt x="14" y="1480"/>
                    </a:lnTo>
                    <a:cubicBezTo>
                      <a:pt x="14" y="672"/>
                      <a:pt x="672" y="15"/>
                      <a:pt x="1479" y="15"/>
                    </a:cubicBezTo>
                    <a:cubicBezTo>
                      <a:pt x="2286" y="15"/>
                      <a:pt x="2944" y="673"/>
                      <a:pt x="2944" y="1480"/>
                    </a:cubicBezTo>
                    <a:lnTo>
                      <a:pt x="2958" y="1480"/>
                    </a:lnTo>
                    <a:cubicBezTo>
                      <a:pt x="2961" y="664"/>
                      <a:pt x="2296" y="0"/>
                      <a:pt x="1480"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5"/>
              <p:cNvSpPr/>
              <p:nvPr/>
            </p:nvSpPr>
            <p:spPr>
              <a:xfrm>
                <a:off x="7012800" y="4339440"/>
                <a:ext cx="1012320" cy="506160"/>
              </a:xfrm>
              <a:custGeom>
                <a:avLst/>
                <a:gdLst/>
                <a:ahLst/>
                <a:cxnLst/>
                <a:rect l="l" t="t" r="r" b="b"/>
                <a:pathLst>
                  <a:path w="2812" h="1406" extrusionOk="0">
                    <a:moveTo>
                      <a:pt x="1406" y="0"/>
                    </a:moveTo>
                    <a:cubicBezTo>
                      <a:pt x="631" y="0"/>
                      <a:pt x="0" y="630"/>
                      <a:pt x="0" y="1406"/>
                    </a:cubicBezTo>
                    <a:lnTo>
                      <a:pt x="14" y="1406"/>
                    </a:lnTo>
                    <a:cubicBezTo>
                      <a:pt x="14" y="639"/>
                      <a:pt x="638" y="14"/>
                      <a:pt x="1406" y="14"/>
                    </a:cubicBezTo>
                    <a:cubicBezTo>
                      <a:pt x="2174" y="14"/>
                      <a:pt x="2798" y="638"/>
                      <a:pt x="2798" y="1406"/>
                    </a:cubicBezTo>
                    <a:lnTo>
                      <a:pt x="2812" y="1406"/>
                    </a:lnTo>
                    <a:cubicBezTo>
                      <a:pt x="2814" y="630"/>
                      <a:pt x="2182" y="0"/>
                      <a:pt x="1406"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5"/>
              <p:cNvSpPr/>
              <p:nvPr/>
            </p:nvSpPr>
            <p:spPr>
              <a:xfrm>
                <a:off x="7039080" y="4365720"/>
                <a:ext cx="959040" cy="479880"/>
              </a:xfrm>
              <a:custGeom>
                <a:avLst/>
                <a:gdLst/>
                <a:ahLst/>
                <a:cxnLst/>
                <a:rect l="l" t="t" r="r" b="b"/>
                <a:pathLst>
                  <a:path w="2664" h="1333" extrusionOk="0">
                    <a:moveTo>
                      <a:pt x="1333" y="0"/>
                    </a:moveTo>
                    <a:cubicBezTo>
                      <a:pt x="598" y="0"/>
                      <a:pt x="0" y="598"/>
                      <a:pt x="0" y="1333"/>
                    </a:cubicBezTo>
                    <a:lnTo>
                      <a:pt x="14" y="1333"/>
                    </a:lnTo>
                    <a:cubicBezTo>
                      <a:pt x="14" y="606"/>
                      <a:pt x="606" y="15"/>
                      <a:pt x="1332" y="15"/>
                    </a:cubicBezTo>
                    <a:cubicBezTo>
                      <a:pt x="2059" y="15"/>
                      <a:pt x="2650" y="606"/>
                      <a:pt x="2650" y="1333"/>
                    </a:cubicBezTo>
                    <a:lnTo>
                      <a:pt x="2664" y="1333"/>
                    </a:lnTo>
                    <a:cubicBezTo>
                      <a:pt x="2666" y="599"/>
                      <a:pt x="2069" y="0"/>
                      <a:pt x="1333"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5"/>
              <p:cNvSpPr/>
              <p:nvPr/>
            </p:nvSpPr>
            <p:spPr>
              <a:xfrm>
                <a:off x="7065720" y="4392360"/>
                <a:ext cx="906480" cy="453240"/>
              </a:xfrm>
              <a:custGeom>
                <a:avLst/>
                <a:gdLst/>
                <a:ahLst/>
                <a:cxnLst/>
                <a:rect l="l" t="t" r="r" b="b"/>
                <a:pathLst>
                  <a:path w="2518" h="1259" extrusionOk="0">
                    <a:moveTo>
                      <a:pt x="1259" y="0"/>
                    </a:moveTo>
                    <a:cubicBezTo>
                      <a:pt x="565" y="0"/>
                      <a:pt x="0" y="565"/>
                      <a:pt x="0" y="1259"/>
                    </a:cubicBezTo>
                    <a:lnTo>
                      <a:pt x="15" y="1259"/>
                    </a:lnTo>
                    <a:cubicBezTo>
                      <a:pt x="15" y="573"/>
                      <a:pt x="573" y="14"/>
                      <a:pt x="1259" y="14"/>
                    </a:cubicBezTo>
                    <a:cubicBezTo>
                      <a:pt x="1945" y="14"/>
                      <a:pt x="2504" y="573"/>
                      <a:pt x="2504" y="1259"/>
                    </a:cubicBezTo>
                    <a:lnTo>
                      <a:pt x="2518" y="1259"/>
                    </a:lnTo>
                    <a:cubicBezTo>
                      <a:pt x="2519" y="565"/>
                      <a:pt x="1954" y="0"/>
                      <a:pt x="125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5"/>
              <p:cNvSpPr/>
              <p:nvPr/>
            </p:nvSpPr>
            <p:spPr>
              <a:xfrm>
                <a:off x="7092360" y="4418640"/>
                <a:ext cx="852840" cy="426960"/>
              </a:xfrm>
              <a:custGeom>
                <a:avLst/>
                <a:gdLst/>
                <a:ahLst/>
                <a:cxnLst/>
                <a:rect l="l" t="t" r="r" b="b"/>
                <a:pathLst>
                  <a:path w="2369" h="1186" extrusionOk="0">
                    <a:moveTo>
                      <a:pt x="1185" y="0"/>
                    </a:moveTo>
                    <a:cubicBezTo>
                      <a:pt x="532" y="0"/>
                      <a:pt x="0" y="532"/>
                      <a:pt x="0" y="1186"/>
                    </a:cubicBezTo>
                    <a:lnTo>
                      <a:pt x="14" y="1186"/>
                    </a:lnTo>
                    <a:cubicBezTo>
                      <a:pt x="14" y="540"/>
                      <a:pt x="538" y="15"/>
                      <a:pt x="1184" y="15"/>
                    </a:cubicBezTo>
                    <a:cubicBezTo>
                      <a:pt x="1830" y="15"/>
                      <a:pt x="2355" y="540"/>
                      <a:pt x="2355" y="1186"/>
                    </a:cubicBezTo>
                    <a:lnTo>
                      <a:pt x="2369" y="1186"/>
                    </a:lnTo>
                    <a:cubicBezTo>
                      <a:pt x="2371" y="532"/>
                      <a:pt x="1840" y="0"/>
                      <a:pt x="118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5"/>
              <p:cNvSpPr/>
              <p:nvPr/>
            </p:nvSpPr>
            <p:spPr>
              <a:xfrm>
                <a:off x="7119000" y="4445280"/>
                <a:ext cx="800280" cy="400320"/>
              </a:xfrm>
              <a:custGeom>
                <a:avLst/>
                <a:gdLst/>
                <a:ahLst/>
                <a:cxnLst/>
                <a:rect l="l" t="t" r="r" b="b"/>
                <a:pathLst>
                  <a:path w="2223" h="1112" extrusionOk="0">
                    <a:moveTo>
                      <a:pt x="1111" y="0"/>
                    </a:moveTo>
                    <a:cubicBezTo>
                      <a:pt x="498" y="0"/>
                      <a:pt x="0" y="499"/>
                      <a:pt x="0" y="1112"/>
                    </a:cubicBezTo>
                    <a:lnTo>
                      <a:pt x="14" y="1112"/>
                    </a:lnTo>
                    <a:cubicBezTo>
                      <a:pt x="14" y="506"/>
                      <a:pt x="506" y="14"/>
                      <a:pt x="1111" y="14"/>
                    </a:cubicBezTo>
                    <a:cubicBezTo>
                      <a:pt x="1717" y="14"/>
                      <a:pt x="2209" y="506"/>
                      <a:pt x="2209" y="1112"/>
                    </a:cubicBezTo>
                    <a:lnTo>
                      <a:pt x="2223" y="1112"/>
                    </a:lnTo>
                    <a:cubicBezTo>
                      <a:pt x="2224" y="499"/>
                      <a:pt x="1724" y="0"/>
                      <a:pt x="1111"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5"/>
              <p:cNvSpPr/>
              <p:nvPr/>
            </p:nvSpPr>
            <p:spPr>
              <a:xfrm>
                <a:off x="7145280" y="4471560"/>
                <a:ext cx="747000" cy="374040"/>
              </a:xfrm>
              <a:custGeom>
                <a:avLst/>
                <a:gdLst/>
                <a:ahLst/>
                <a:cxnLst/>
                <a:rect l="l" t="t" r="r" b="b"/>
                <a:pathLst>
                  <a:path w="2075" h="1039" extrusionOk="0">
                    <a:moveTo>
                      <a:pt x="1038" y="0"/>
                    </a:moveTo>
                    <a:cubicBezTo>
                      <a:pt x="466" y="0"/>
                      <a:pt x="0" y="466"/>
                      <a:pt x="0" y="1039"/>
                    </a:cubicBezTo>
                    <a:lnTo>
                      <a:pt x="14" y="1039"/>
                    </a:lnTo>
                    <a:cubicBezTo>
                      <a:pt x="14" y="475"/>
                      <a:pt x="473" y="16"/>
                      <a:pt x="1037" y="16"/>
                    </a:cubicBezTo>
                    <a:cubicBezTo>
                      <a:pt x="1601" y="16"/>
                      <a:pt x="2060" y="475"/>
                      <a:pt x="2060" y="1039"/>
                    </a:cubicBezTo>
                    <a:lnTo>
                      <a:pt x="2075" y="1039"/>
                    </a:lnTo>
                    <a:cubicBezTo>
                      <a:pt x="2077" y="466"/>
                      <a:pt x="1611" y="0"/>
                      <a:pt x="103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5"/>
              <p:cNvSpPr/>
              <p:nvPr/>
            </p:nvSpPr>
            <p:spPr>
              <a:xfrm>
                <a:off x="7171920" y="4498560"/>
                <a:ext cx="694440" cy="347040"/>
              </a:xfrm>
              <a:custGeom>
                <a:avLst/>
                <a:gdLst/>
                <a:ahLst/>
                <a:cxnLst/>
                <a:rect l="l" t="t" r="r" b="b"/>
                <a:pathLst>
                  <a:path w="1929" h="964" extrusionOk="0">
                    <a:moveTo>
                      <a:pt x="964" y="0"/>
                    </a:moveTo>
                    <a:cubicBezTo>
                      <a:pt x="432" y="0"/>
                      <a:pt x="0" y="433"/>
                      <a:pt x="0" y="964"/>
                    </a:cubicBezTo>
                    <a:lnTo>
                      <a:pt x="14" y="964"/>
                    </a:lnTo>
                    <a:cubicBezTo>
                      <a:pt x="14" y="440"/>
                      <a:pt x="441" y="14"/>
                      <a:pt x="964" y="14"/>
                    </a:cubicBezTo>
                    <a:cubicBezTo>
                      <a:pt x="1488" y="14"/>
                      <a:pt x="1914" y="440"/>
                      <a:pt x="1914" y="964"/>
                    </a:cubicBezTo>
                    <a:lnTo>
                      <a:pt x="1929" y="964"/>
                    </a:lnTo>
                    <a:cubicBezTo>
                      <a:pt x="1930" y="433"/>
                      <a:pt x="1497" y="0"/>
                      <a:pt x="96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5"/>
              <p:cNvSpPr/>
              <p:nvPr/>
            </p:nvSpPr>
            <p:spPr>
              <a:xfrm>
                <a:off x="7198200" y="4524840"/>
                <a:ext cx="640800" cy="320760"/>
              </a:xfrm>
              <a:custGeom>
                <a:avLst/>
                <a:gdLst/>
                <a:ahLst/>
                <a:cxnLst/>
                <a:rect l="l" t="t" r="r" b="b"/>
                <a:pathLst>
                  <a:path w="1780" h="891" extrusionOk="0">
                    <a:moveTo>
                      <a:pt x="891" y="0"/>
                    </a:moveTo>
                    <a:cubicBezTo>
                      <a:pt x="400" y="0"/>
                      <a:pt x="0" y="399"/>
                      <a:pt x="0" y="891"/>
                    </a:cubicBezTo>
                    <a:lnTo>
                      <a:pt x="14" y="891"/>
                    </a:lnTo>
                    <a:cubicBezTo>
                      <a:pt x="14" y="408"/>
                      <a:pt x="407" y="15"/>
                      <a:pt x="890" y="15"/>
                    </a:cubicBezTo>
                    <a:cubicBezTo>
                      <a:pt x="1373" y="15"/>
                      <a:pt x="1766" y="408"/>
                      <a:pt x="1766" y="891"/>
                    </a:cubicBezTo>
                    <a:lnTo>
                      <a:pt x="1780" y="891"/>
                    </a:lnTo>
                    <a:cubicBezTo>
                      <a:pt x="1783" y="400"/>
                      <a:pt x="1383" y="0"/>
                      <a:pt x="891"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5"/>
              <p:cNvSpPr/>
              <p:nvPr/>
            </p:nvSpPr>
            <p:spPr>
              <a:xfrm>
                <a:off x="7224840" y="4551480"/>
                <a:ext cx="588240" cy="294120"/>
              </a:xfrm>
              <a:custGeom>
                <a:avLst/>
                <a:gdLst/>
                <a:ahLst/>
                <a:cxnLst/>
                <a:rect l="l" t="t" r="r" b="b"/>
                <a:pathLst>
                  <a:path w="1634" h="817" extrusionOk="0">
                    <a:moveTo>
                      <a:pt x="817" y="0"/>
                    </a:moveTo>
                    <a:cubicBezTo>
                      <a:pt x="367" y="0"/>
                      <a:pt x="0" y="366"/>
                      <a:pt x="0" y="817"/>
                    </a:cubicBezTo>
                    <a:lnTo>
                      <a:pt x="14" y="817"/>
                    </a:lnTo>
                    <a:cubicBezTo>
                      <a:pt x="14" y="374"/>
                      <a:pt x="374" y="14"/>
                      <a:pt x="817" y="14"/>
                    </a:cubicBezTo>
                    <a:cubicBezTo>
                      <a:pt x="1260" y="14"/>
                      <a:pt x="1620" y="374"/>
                      <a:pt x="1620" y="817"/>
                    </a:cubicBezTo>
                    <a:lnTo>
                      <a:pt x="1634" y="817"/>
                    </a:lnTo>
                    <a:cubicBezTo>
                      <a:pt x="1635" y="366"/>
                      <a:pt x="1269" y="0"/>
                      <a:pt x="817"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grpSp>
        <p:nvGrpSpPr>
          <p:cNvPr id="187" name="Google Shape;187;p6"/>
          <p:cNvGrpSpPr/>
          <p:nvPr/>
        </p:nvGrpSpPr>
        <p:grpSpPr>
          <a:xfrm>
            <a:off x="-7175" y="-25670"/>
            <a:ext cx="9145791" cy="5169160"/>
            <a:chOff x="-7175" y="-25670"/>
            <a:chExt cx="9145791" cy="5169160"/>
          </a:xfrm>
        </p:grpSpPr>
        <p:grpSp>
          <p:nvGrpSpPr>
            <p:cNvPr id="188" name="Google Shape;188;p6"/>
            <p:cNvGrpSpPr/>
            <p:nvPr/>
          </p:nvGrpSpPr>
          <p:grpSpPr>
            <a:xfrm>
              <a:off x="8425409" y="4429750"/>
              <a:ext cx="713207" cy="713740"/>
              <a:chOff x="6983640" y="2864160"/>
              <a:chExt cx="535320" cy="535680"/>
            </a:xfrm>
          </p:grpSpPr>
          <p:sp>
            <p:nvSpPr>
              <p:cNvPr id="189" name="Google Shape;189;p6"/>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6"/>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6"/>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6"/>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6"/>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6"/>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6"/>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6"/>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6"/>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8" name="Google Shape;198;p6"/>
            <p:cNvSpPr/>
            <p:nvPr/>
          </p:nvSpPr>
          <p:spPr>
            <a:xfrm flipH="1">
              <a:off x="-5366" y="659785"/>
              <a:ext cx="682560" cy="682560"/>
            </a:xfrm>
            <a:custGeom>
              <a:avLst/>
              <a:gdLst/>
              <a:ahLst/>
              <a:cxnLst/>
              <a:rect l="l" t="t" r="r" b="b"/>
              <a:pathLst>
                <a:path w="1896" h="1896" extrusionOk="0">
                  <a:moveTo>
                    <a:pt x="1503" y="0"/>
                  </a:moveTo>
                  <a:lnTo>
                    <a:pt x="47" y="0"/>
                  </a:lnTo>
                  <a:lnTo>
                    <a:pt x="0" y="0"/>
                  </a:lnTo>
                  <a:lnTo>
                    <a:pt x="0" y="1183"/>
                  </a:lnTo>
                  <a:lnTo>
                    <a:pt x="0" y="1896"/>
                  </a:lnTo>
                  <a:lnTo>
                    <a:pt x="851" y="1896"/>
                  </a:lnTo>
                  <a:lnTo>
                    <a:pt x="1896" y="1896"/>
                  </a:lnTo>
                  <a:lnTo>
                    <a:pt x="1896" y="1552"/>
                  </a:lnTo>
                  <a:lnTo>
                    <a:pt x="1896" y="331"/>
                  </a:lnTo>
                  <a:lnTo>
                    <a:pt x="1896" y="0"/>
                  </a:lnTo>
                  <a:lnTo>
                    <a:pt x="1503"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9" name="Google Shape;199;p6"/>
            <p:cNvGrpSpPr/>
            <p:nvPr/>
          </p:nvGrpSpPr>
          <p:grpSpPr>
            <a:xfrm flipH="1">
              <a:off x="-7163" y="-25670"/>
              <a:ext cx="686160" cy="685440"/>
              <a:chOff x="6105240" y="2645280"/>
              <a:chExt cx="686160" cy="685440"/>
            </a:xfrm>
          </p:grpSpPr>
          <p:sp>
            <p:nvSpPr>
              <p:cNvPr id="200" name="Google Shape;200;p6"/>
              <p:cNvSpPr/>
              <p:nvPr/>
            </p:nvSpPr>
            <p:spPr>
              <a:xfrm>
                <a:off x="6105240" y="2645280"/>
                <a:ext cx="685800" cy="685440"/>
              </a:xfrm>
              <a:custGeom>
                <a:avLst/>
                <a:gdLst/>
                <a:ahLst/>
                <a:cxnLst/>
                <a:rect l="l" t="t" r="r" b="b"/>
                <a:pathLst>
                  <a:path w="1905" h="1904" extrusionOk="0">
                    <a:moveTo>
                      <a:pt x="0" y="1904"/>
                    </a:moveTo>
                    <a:lnTo>
                      <a:pt x="19" y="1904"/>
                    </a:lnTo>
                    <a:cubicBezTo>
                      <a:pt x="19" y="863"/>
                      <a:pt x="865" y="19"/>
                      <a:pt x="1905" y="19"/>
                    </a:cubicBezTo>
                    <a:lnTo>
                      <a:pt x="1905" y="0"/>
                    </a:lnTo>
                    <a:cubicBezTo>
                      <a:pt x="854" y="-1"/>
                      <a:pt x="0" y="854"/>
                      <a:pt x="0" y="19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6"/>
              <p:cNvSpPr/>
              <p:nvPr/>
            </p:nvSpPr>
            <p:spPr>
              <a:xfrm>
                <a:off x="6139440" y="2679120"/>
                <a:ext cx="651960" cy="651600"/>
              </a:xfrm>
              <a:custGeom>
                <a:avLst/>
                <a:gdLst/>
                <a:ahLst/>
                <a:cxnLst/>
                <a:rect l="l" t="t" r="r" b="b"/>
                <a:pathLst>
                  <a:path w="1811" h="1810" extrusionOk="0">
                    <a:moveTo>
                      <a:pt x="0" y="1810"/>
                    </a:moveTo>
                    <a:lnTo>
                      <a:pt x="19" y="1810"/>
                    </a:lnTo>
                    <a:cubicBezTo>
                      <a:pt x="19" y="822"/>
                      <a:pt x="823" y="19"/>
                      <a:pt x="1811" y="19"/>
                    </a:cubicBezTo>
                    <a:lnTo>
                      <a:pt x="1811" y="0"/>
                    </a:lnTo>
                    <a:cubicBezTo>
                      <a:pt x="812" y="0"/>
                      <a:pt x="0" y="811"/>
                      <a:pt x="0" y="181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6"/>
              <p:cNvSpPr/>
              <p:nvPr/>
            </p:nvSpPr>
            <p:spPr>
              <a:xfrm>
                <a:off x="6173640" y="2713320"/>
                <a:ext cx="617760" cy="617400"/>
              </a:xfrm>
              <a:custGeom>
                <a:avLst/>
                <a:gdLst/>
                <a:ahLst/>
                <a:cxnLst/>
                <a:rect l="l" t="t" r="r" b="b"/>
                <a:pathLst>
                  <a:path w="1716" h="1715" extrusionOk="0">
                    <a:moveTo>
                      <a:pt x="0" y="1715"/>
                    </a:moveTo>
                    <a:lnTo>
                      <a:pt x="18" y="1715"/>
                    </a:lnTo>
                    <a:cubicBezTo>
                      <a:pt x="18" y="779"/>
                      <a:pt x="780" y="19"/>
                      <a:pt x="1716" y="19"/>
                    </a:cubicBezTo>
                    <a:lnTo>
                      <a:pt x="1716" y="0"/>
                    </a:lnTo>
                    <a:cubicBezTo>
                      <a:pt x="769" y="0"/>
                      <a:pt x="0" y="768"/>
                      <a:pt x="0" y="171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6"/>
              <p:cNvSpPr/>
              <p:nvPr/>
            </p:nvSpPr>
            <p:spPr>
              <a:xfrm>
                <a:off x="6207840" y="2747520"/>
                <a:ext cx="583560" cy="583200"/>
              </a:xfrm>
              <a:custGeom>
                <a:avLst/>
                <a:gdLst/>
                <a:ahLst/>
                <a:cxnLst/>
                <a:rect l="l" t="t" r="r" b="b"/>
                <a:pathLst>
                  <a:path w="1621" h="1620" extrusionOk="0">
                    <a:moveTo>
                      <a:pt x="0" y="1620"/>
                    </a:moveTo>
                    <a:lnTo>
                      <a:pt x="18" y="1620"/>
                    </a:lnTo>
                    <a:cubicBezTo>
                      <a:pt x="18" y="737"/>
                      <a:pt x="737" y="19"/>
                      <a:pt x="1621" y="19"/>
                    </a:cubicBezTo>
                    <a:lnTo>
                      <a:pt x="1621" y="0"/>
                    </a:lnTo>
                    <a:cubicBezTo>
                      <a:pt x="726" y="0"/>
                      <a:pt x="0" y="726"/>
                      <a:pt x="0" y="16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6"/>
              <p:cNvSpPr/>
              <p:nvPr/>
            </p:nvSpPr>
            <p:spPr>
              <a:xfrm>
                <a:off x="6241680" y="2781720"/>
                <a:ext cx="549360" cy="549000"/>
              </a:xfrm>
              <a:custGeom>
                <a:avLst/>
                <a:gdLst/>
                <a:ahLst/>
                <a:cxnLst/>
                <a:rect l="l" t="t" r="r" b="b"/>
                <a:pathLst>
                  <a:path w="1526" h="1525" extrusionOk="0">
                    <a:moveTo>
                      <a:pt x="0" y="1525"/>
                    </a:moveTo>
                    <a:lnTo>
                      <a:pt x="18" y="1525"/>
                    </a:lnTo>
                    <a:cubicBezTo>
                      <a:pt x="18" y="694"/>
                      <a:pt x="695" y="18"/>
                      <a:pt x="1526" y="18"/>
                    </a:cubicBezTo>
                    <a:lnTo>
                      <a:pt x="1526" y="0"/>
                    </a:lnTo>
                    <a:cubicBezTo>
                      <a:pt x="685" y="0"/>
                      <a:pt x="0" y="683"/>
                      <a:pt x="0" y="152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6"/>
              <p:cNvSpPr/>
              <p:nvPr/>
            </p:nvSpPr>
            <p:spPr>
              <a:xfrm>
                <a:off x="6275880" y="2815920"/>
                <a:ext cx="515160" cy="514800"/>
              </a:xfrm>
              <a:custGeom>
                <a:avLst/>
                <a:gdLst/>
                <a:ahLst/>
                <a:cxnLst/>
                <a:rect l="l" t="t" r="r" b="b"/>
                <a:pathLst>
                  <a:path w="1431" h="1430" extrusionOk="0">
                    <a:moveTo>
                      <a:pt x="0" y="1430"/>
                    </a:moveTo>
                    <a:lnTo>
                      <a:pt x="18" y="1430"/>
                    </a:lnTo>
                    <a:cubicBezTo>
                      <a:pt x="18" y="651"/>
                      <a:pt x="652" y="18"/>
                      <a:pt x="1431" y="18"/>
                    </a:cubicBezTo>
                    <a:lnTo>
                      <a:pt x="1431" y="0"/>
                    </a:lnTo>
                    <a:cubicBezTo>
                      <a:pt x="642" y="-1"/>
                      <a:pt x="0" y="640"/>
                      <a:pt x="0" y="143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6"/>
              <p:cNvSpPr/>
              <p:nvPr/>
            </p:nvSpPr>
            <p:spPr>
              <a:xfrm>
                <a:off x="6309720" y="2849400"/>
                <a:ext cx="481320" cy="481320"/>
              </a:xfrm>
              <a:custGeom>
                <a:avLst/>
                <a:gdLst/>
                <a:ahLst/>
                <a:cxnLst/>
                <a:rect l="l" t="t" r="r" b="b"/>
                <a:pathLst>
                  <a:path w="1337" h="1337" extrusionOk="0">
                    <a:moveTo>
                      <a:pt x="0" y="1337"/>
                    </a:moveTo>
                    <a:lnTo>
                      <a:pt x="19" y="1337"/>
                    </a:lnTo>
                    <a:cubicBezTo>
                      <a:pt x="19" y="611"/>
                      <a:pt x="610" y="19"/>
                      <a:pt x="1337" y="19"/>
                    </a:cubicBezTo>
                    <a:lnTo>
                      <a:pt x="1337" y="0"/>
                    </a:lnTo>
                    <a:cubicBezTo>
                      <a:pt x="600" y="0"/>
                      <a:pt x="0" y="600"/>
                      <a:pt x="0" y="133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6"/>
              <p:cNvSpPr/>
              <p:nvPr/>
            </p:nvSpPr>
            <p:spPr>
              <a:xfrm>
                <a:off x="6343920" y="2883960"/>
                <a:ext cx="447120" cy="446760"/>
              </a:xfrm>
              <a:custGeom>
                <a:avLst/>
                <a:gdLst/>
                <a:ahLst/>
                <a:cxnLst/>
                <a:rect l="l" t="t" r="r" b="b"/>
                <a:pathLst>
                  <a:path w="1242" h="1241" extrusionOk="0">
                    <a:moveTo>
                      <a:pt x="0" y="1241"/>
                    </a:moveTo>
                    <a:lnTo>
                      <a:pt x="19" y="1241"/>
                    </a:lnTo>
                    <a:cubicBezTo>
                      <a:pt x="19" y="567"/>
                      <a:pt x="568" y="18"/>
                      <a:pt x="1242" y="18"/>
                    </a:cubicBezTo>
                    <a:lnTo>
                      <a:pt x="1242" y="0"/>
                    </a:lnTo>
                    <a:cubicBezTo>
                      <a:pt x="558" y="-1"/>
                      <a:pt x="0" y="556"/>
                      <a:pt x="0" y="124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6"/>
              <p:cNvSpPr/>
              <p:nvPr/>
            </p:nvSpPr>
            <p:spPr>
              <a:xfrm>
                <a:off x="6378120" y="2918160"/>
                <a:ext cx="412920" cy="412560"/>
              </a:xfrm>
              <a:custGeom>
                <a:avLst/>
                <a:gdLst/>
                <a:ahLst/>
                <a:cxnLst/>
                <a:rect l="l" t="t" r="r" b="b"/>
                <a:pathLst>
                  <a:path w="1147" h="1146" extrusionOk="0">
                    <a:moveTo>
                      <a:pt x="0" y="1146"/>
                    </a:moveTo>
                    <a:lnTo>
                      <a:pt x="19" y="1146"/>
                    </a:lnTo>
                    <a:cubicBezTo>
                      <a:pt x="19" y="524"/>
                      <a:pt x="525" y="18"/>
                      <a:pt x="1147" y="18"/>
                    </a:cubicBezTo>
                    <a:lnTo>
                      <a:pt x="1147" y="0"/>
                    </a:lnTo>
                    <a:cubicBezTo>
                      <a:pt x="515" y="-1"/>
                      <a:pt x="0" y="513"/>
                      <a:pt x="0" y="114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6"/>
              <p:cNvSpPr/>
              <p:nvPr/>
            </p:nvSpPr>
            <p:spPr>
              <a:xfrm>
                <a:off x="6412320" y="2952360"/>
                <a:ext cx="378720" cy="378360"/>
              </a:xfrm>
              <a:custGeom>
                <a:avLst/>
                <a:gdLst/>
                <a:ahLst/>
                <a:cxnLst/>
                <a:rect l="l" t="t" r="r" b="b"/>
                <a:pathLst>
                  <a:path w="1052" h="1051" extrusionOk="0">
                    <a:moveTo>
                      <a:pt x="0" y="1051"/>
                    </a:moveTo>
                    <a:lnTo>
                      <a:pt x="19" y="1051"/>
                    </a:lnTo>
                    <a:cubicBezTo>
                      <a:pt x="19" y="482"/>
                      <a:pt x="482" y="18"/>
                      <a:pt x="1052" y="18"/>
                    </a:cubicBezTo>
                    <a:lnTo>
                      <a:pt x="1052" y="0"/>
                    </a:lnTo>
                    <a:cubicBezTo>
                      <a:pt x="473" y="-2"/>
                      <a:pt x="0" y="471"/>
                      <a:pt x="0" y="105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6"/>
              <p:cNvSpPr/>
              <p:nvPr/>
            </p:nvSpPr>
            <p:spPr>
              <a:xfrm>
                <a:off x="6446520" y="2986200"/>
                <a:ext cx="344520" cy="344520"/>
              </a:xfrm>
              <a:custGeom>
                <a:avLst/>
                <a:gdLst/>
                <a:ahLst/>
                <a:cxnLst/>
                <a:rect l="l" t="t" r="r" b="b"/>
                <a:pathLst>
                  <a:path w="957" h="957" extrusionOk="0">
                    <a:moveTo>
                      <a:pt x="0" y="957"/>
                    </a:moveTo>
                    <a:lnTo>
                      <a:pt x="19" y="957"/>
                    </a:lnTo>
                    <a:cubicBezTo>
                      <a:pt x="19" y="440"/>
                      <a:pt x="440" y="19"/>
                      <a:pt x="957" y="19"/>
                    </a:cubicBezTo>
                    <a:lnTo>
                      <a:pt x="957" y="0"/>
                    </a:lnTo>
                    <a:cubicBezTo>
                      <a:pt x="430" y="-1"/>
                      <a:pt x="0" y="429"/>
                      <a:pt x="0" y="9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6"/>
              <p:cNvSpPr/>
              <p:nvPr/>
            </p:nvSpPr>
            <p:spPr>
              <a:xfrm>
                <a:off x="6480720" y="3020400"/>
                <a:ext cx="310320" cy="310320"/>
              </a:xfrm>
              <a:custGeom>
                <a:avLst/>
                <a:gdLst/>
                <a:ahLst/>
                <a:cxnLst/>
                <a:rect l="l" t="t" r="r" b="b"/>
                <a:pathLst>
                  <a:path w="862" h="862" extrusionOk="0">
                    <a:moveTo>
                      <a:pt x="0" y="862"/>
                    </a:moveTo>
                    <a:lnTo>
                      <a:pt x="19" y="862"/>
                    </a:lnTo>
                    <a:cubicBezTo>
                      <a:pt x="19" y="397"/>
                      <a:pt x="397" y="19"/>
                      <a:pt x="862" y="19"/>
                    </a:cubicBezTo>
                    <a:lnTo>
                      <a:pt x="862" y="0"/>
                    </a:lnTo>
                    <a:cubicBezTo>
                      <a:pt x="387" y="-1"/>
                      <a:pt x="0" y="387"/>
                      <a:pt x="0" y="8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6"/>
              <p:cNvSpPr/>
              <p:nvPr/>
            </p:nvSpPr>
            <p:spPr>
              <a:xfrm>
                <a:off x="6514920" y="3054240"/>
                <a:ext cx="276480" cy="276480"/>
              </a:xfrm>
              <a:custGeom>
                <a:avLst/>
                <a:gdLst/>
                <a:ahLst/>
                <a:cxnLst/>
                <a:rect l="l" t="t" r="r" b="b"/>
                <a:pathLst>
                  <a:path w="768" h="768" extrusionOk="0">
                    <a:moveTo>
                      <a:pt x="0" y="768"/>
                    </a:moveTo>
                    <a:lnTo>
                      <a:pt x="18" y="768"/>
                    </a:lnTo>
                    <a:cubicBezTo>
                      <a:pt x="18" y="355"/>
                      <a:pt x="354" y="19"/>
                      <a:pt x="768" y="19"/>
                    </a:cubicBezTo>
                    <a:lnTo>
                      <a:pt x="768" y="0"/>
                    </a:lnTo>
                    <a:cubicBezTo>
                      <a:pt x="344" y="0"/>
                      <a:pt x="0" y="345"/>
                      <a:pt x="0" y="76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6"/>
              <p:cNvSpPr/>
              <p:nvPr/>
            </p:nvSpPr>
            <p:spPr>
              <a:xfrm>
                <a:off x="6549120" y="3088440"/>
                <a:ext cx="242280" cy="242280"/>
              </a:xfrm>
              <a:custGeom>
                <a:avLst/>
                <a:gdLst/>
                <a:ahLst/>
                <a:cxnLst/>
                <a:rect l="l" t="t" r="r" b="b"/>
                <a:pathLst>
                  <a:path w="673" h="673" extrusionOk="0">
                    <a:moveTo>
                      <a:pt x="0" y="673"/>
                    </a:moveTo>
                    <a:lnTo>
                      <a:pt x="18" y="673"/>
                    </a:lnTo>
                    <a:cubicBezTo>
                      <a:pt x="18" y="312"/>
                      <a:pt x="312" y="19"/>
                      <a:pt x="673" y="19"/>
                    </a:cubicBezTo>
                    <a:lnTo>
                      <a:pt x="673" y="0"/>
                    </a:lnTo>
                    <a:cubicBezTo>
                      <a:pt x="301" y="0"/>
                      <a:pt x="0" y="302"/>
                      <a:pt x="0" y="6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6"/>
              <p:cNvSpPr/>
              <p:nvPr/>
            </p:nvSpPr>
            <p:spPr>
              <a:xfrm>
                <a:off x="6583320" y="3122640"/>
                <a:ext cx="208080" cy="208080"/>
              </a:xfrm>
              <a:custGeom>
                <a:avLst/>
                <a:gdLst/>
                <a:ahLst/>
                <a:cxnLst/>
                <a:rect l="l" t="t" r="r" b="b"/>
                <a:pathLst>
                  <a:path w="578" h="578" extrusionOk="0">
                    <a:moveTo>
                      <a:pt x="0" y="578"/>
                    </a:moveTo>
                    <a:lnTo>
                      <a:pt x="18" y="578"/>
                    </a:lnTo>
                    <a:cubicBezTo>
                      <a:pt x="18" y="269"/>
                      <a:pt x="269" y="19"/>
                      <a:pt x="578" y="19"/>
                    </a:cubicBezTo>
                    <a:lnTo>
                      <a:pt x="578" y="0"/>
                    </a:lnTo>
                    <a:cubicBezTo>
                      <a:pt x="258" y="0"/>
                      <a:pt x="0" y="259"/>
                      <a:pt x="0" y="57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6"/>
              <p:cNvSpPr/>
              <p:nvPr/>
            </p:nvSpPr>
            <p:spPr>
              <a:xfrm>
                <a:off x="6617160" y="3156840"/>
                <a:ext cx="173880" cy="173880"/>
              </a:xfrm>
              <a:custGeom>
                <a:avLst/>
                <a:gdLst/>
                <a:ahLst/>
                <a:cxnLst/>
                <a:rect l="l" t="t" r="r" b="b"/>
                <a:pathLst>
                  <a:path w="483" h="483" extrusionOk="0">
                    <a:moveTo>
                      <a:pt x="0" y="483"/>
                    </a:moveTo>
                    <a:lnTo>
                      <a:pt x="18" y="483"/>
                    </a:lnTo>
                    <a:cubicBezTo>
                      <a:pt x="18" y="227"/>
                      <a:pt x="226" y="18"/>
                      <a:pt x="483" y="18"/>
                    </a:cubicBezTo>
                    <a:lnTo>
                      <a:pt x="483" y="0"/>
                    </a:lnTo>
                    <a:cubicBezTo>
                      <a:pt x="217" y="0"/>
                      <a:pt x="0" y="216"/>
                      <a:pt x="0" y="48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6"/>
              <p:cNvSpPr/>
              <p:nvPr/>
            </p:nvSpPr>
            <p:spPr>
              <a:xfrm>
                <a:off x="6651000" y="3191040"/>
                <a:ext cx="140040" cy="139680"/>
              </a:xfrm>
              <a:custGeom>
                <a:avLst/>
                <a:gdLst/>
                <a:ahLst/>
                <a:cxnLst/>
                <a:rect l="l" t="t" r="r" b="b"/>
                <a:pathLst>
                  <a:path w="389" h="388" extrusionOk="0">
                    <a:moveTo>
                      <a:pt x="0" y="388"/>
                    </a:moveTo>
                    <a:lnTo>
                      <a:pt x="19" y="388"/>
                    </a:lnTo>
                    <a:cubicBezTo>
                      <a:pt x="19" y="184"/>
                      <a:pt x="185" y="18"/>
                      <a:pt x="389" y="18"/>
                    </a:cubicBezTo>
                    <a:lnTo>
                      <a:pt x="389" y="0"/>
                    </a:lnTo>
                    <a:cubicBezTo>
                      <a:pt x="175" y="-1"/>
                      <a:pt x="0" y="173"/>
                      <a:pt x="0" y="38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6"/>
              <p:cNvSpPr/>
              <p:nvPr/>
            </p:nvSpPr>
            <p:spPr>
              <a:xfrm>
                <a:off x="6685200" y="3225240"/>
                <a:ext cx="105840" cy="105480"/>
              </a:xfrm>
              <a:custGeom>
                <a:avLst/>
                <a:gdLst/>
                <a:ahLst/>
                <a:cxnLst/>
                <a:rect l="l" t="t" r="r" b="b"/>
                <a:pathLst>
                  <a:path w="294" h="293" extrusionOk="0">
                    <a:moveTo>
                      <a:pt x="0" y="293"/>
                    </a:moveTo>
                    <a:lnTo>
                      <a:pt x="19" y="293"/>
                    </a:lnTo>
                    <a:cubicBezTo>
                      <a:pt x="19" y="142"/>
                      <a:pt x="142" y="18"/>
                      <a:pt x="294" y="18"/>
                    </a:cubicBezTo>
                    <a:lnTo>
                      <a:pt x="294" y="0"/>
                    </a:lnTo>
                    <a:cubicBezTo>
                      <a:pt x="132" y="-1"/>
                      <a:pt x="0" y="131"/>
                      <a:pt x="0" y="2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6"/>
              <p:cNvSpPr/>
              <p:nvPr/>
            </p:nvSpPr>
            <p:spPr>
              <a:xfrm>
                <a:off x="6719400" y="3259440"/>
                <a:ext cx="71640" cy="71280"/>
              </a:xfrm>
              <a:custGeom>
                <a:avLst/>
                <a:gdLst/>
                <a:ahLst/>
                <a:cxnLst/>
                <a:rect l="l" t="t" r="r" b="b"/>
                <a:pathLst>
                  <a:path w="199" h="198" extrusionOk="0">
                    <a:moveTo>
                      <a:pt x="0" y="198"/>
                    </a:moveTo>
                    <a:lnTo>
                      <a:pt x="19" y="198"/>
                    </a:lnTo>
                    <a:cubicBezTo>
                      <a:pt x="19" y="99"/>
                      <a:pt x="100" y="18"/>
                      <a:pt x="199" y="18"/>
                    </a:cubicBezTo>
                    <a:lnTo>
                      <a:pt x="199" y="0"/>
                    </a:lnTo>
                    <a:cubicBezTo>
                      <a:pt x="90" y="-1"/>
                      <a:pt x="0" y="88"/>
                      <a:pt x="0" y="198"/>
                    </a:cubicBezTo>
                    <a:close/>
                  </a:path>
                </a:pathLst>
              </a:custGeom>
              <a:solidFill>
                <a:schemeClr val="dk2"/>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6"/>
              <p:cNvSpPr/>
              <p:nvPr/>
            </p:nvSpPr>
            <p:spPr>
              <a:xfrm>
                <a:off x="6753600" y="3292920"/>
                <a:ext cx="37440" cy="37800"/>
              </a:xfrm>
              <a:custGeom>
                <a:avLst/>
                <a:gdLst/>
                <a:ahLst/>
                <a:cxnLst/>
                <a:rect l="l" t="t" r="r" b="b"/>
                <a:pathLst>
                  <a:path w="104" h="105" extrusionOk="0">
                    <a:moveTo>
                      <a:pt x="0" y="105"/>
                    </a:moveTo>
                    <a:lnTo>
                      <a:pt x="19" y="105"/>
                    </a:lnTo>
                    <a:cubicBezTo>
                      <a:pt x="19" y="58"/>
                      <a:pt x="57" y="20"/>
                      <a:pt x="104" y="20"/>
                    </a:cubicBezTo>
                    <a:lnTo>
                      <a:pt x="104" y="0"/>
                    </a:lnTo>
                    <a:cubicBezTo>
                      <a:pt x="47" y="0"/>
                      <a:pt x="0" y="47"/>
                      <a:pt x="0" y="10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20" name="Google Shape;220;p6"/>
            <p:cNvSpPr/>
            <p:nvPr/>
          </p:nvSpPr>
          <p:spPr>
            <a:xfrm flipH="1">
              <a:off x="-7175" y="661350"/>
              <a:ext cx="339474" cy="679425"/>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6"/>
            <p:cNvSpPr/>
            <p:nvPr/>
          </p:nvSpPr>
          <p:spPr>
            <a:xfrm flipH="1">
              <a:off x="-5908" y="1340770"/>
              <a:ext cx="683640" cy="682920"/>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22" name="Google Shape;222;p6"/>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3"/>
        <p:cNvGrpSpPr/>
        <p:nvPr/>
      </p:nvGrpSpPr>
      <p:grpSpPr>
        <a:xfrm>
          <a:off x="0" y="0"/>
          <a:ext cx="0" cy="0"/>
          <a:chOff x="0" y="0"/>
          <a:chExt cx="0" cy="0"/>
        </a:xfrm>
      </p:grpSpPr>
      <p:grpSp>
        <p:nvGrpSpPr>
          <p:cNvPr id="224" name="Google Shape;224;p7"/>
          <p:cNvGrpSpPr/>
          <p:nvPr/>
        </p:nvGrpSpPr>
        <p:grpSpPr>
          <a:xfrm>
            <a:off x="5036051" y="3038177"/>
            <a:ext cx="5253510" cy="2178057"/>
            <a:chOff x="5036051" y="3038177"/>
            <a:chExt cx="5253510" cy="2178057"/>
          </a:xfrm>
        </p:grpSpPr>
        <p:sp>
          <p:nvSpPr>
            <p:cNvPr id="225" name="Google Shape;225;p7"/>
            <p:cNvSpPr/>
            <p:nvPr/>
          </p:nvSpPr>
          <p:spPr>
            <a:xfrm>
              <a:off x="8115300" y="4125876"/>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 name="Google Shape;226;p7"/>
            <p:cNvSpPr/>
            <p:nvPr/>
          </p:nvSpPr>
          <p:spPr>
            <a:xfrm rot="-5400000">
              <a:off x="6057901" y="4122320"/>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7"/>
            <p:cNvSpPr/>
            <p:nvPr/>
          </p:nvSpPr>
          <p:spPr>
            <a:xfrm rot="-5400000">
              <a:off x="7086596" y="4122320"/>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28" name="Google Shape;228;p7"/>
            <p:cNvGrpSpPr/>
            <p:nvPr/>
          </p:nvGrpSpPr>
          <p:grpSpPr>
            <a:xfrm rot="-8100000">
              <a:off x="8430126" y="3357493"/>
              <a:ext cx="1540814" cy="1539424"/>
              <a:chOff x="1793505" y="544330"/>
              <a:chExt cx="1596600" cy="1595160"/>
            </a:xfrm>
          </p:grpSpPr>
          <p:sp>
            <p:nvSpPr>
              <p:cNvPr id="229" name="Google Shape;229;p7"/>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7"/>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7"/>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7"/>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7"/>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7"/>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7"/>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7"/>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7"/>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7"/>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239;p7"/>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7"/>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7"/>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7"/>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243;p7"/>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7"/>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245;p7"/>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7"/>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247;p7"/>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48" name="Google Shape;248;p7"/>
            <p:cNvSpPr/>
            <p:nvPr/>
          </p:nvSpPr>
          <p:spPr>
            <a:xfrm rot="5400000" flipH="1">
              <a:off x="6388082" y="3426973"/>
              <a:ext cx="1400100" cy="1400100"/>
            </a:xfrm>
            <a:prstGeom prst="blockArc">
              <a:avLst>
                <a:gd name="adj1" fmla="val 5400645"/>
                <a:gd name="adj2" fmla="val 16203351"/>
                <a:gd name="adj3" fmla="val 24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rot="-5400000">
              <a:off x="5036051" y="4125870"/>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50" name="Google Shape;250;p7"/>
          <p:cNvSpPr txBox="1">
            <a:spLocks noGrp="1"/>
          </p:cNvSpPr>
          <p:nvPr>
            <p:ph type="subTitle" idx="1"/>
          </p:nvPr>
        </p:nvSpPr>
        <p:spPr>
          <a:xfrm>
            <a:off x="720000" y="1737050"/>
            <a:ext cx="42948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251" name="Google Shape;251;p7"/>
          <p:cNvSpPr txBox="1">
            <a:spLocks noGrp="1"/>
          </p:cNvSpPr>
          <p:nvPr>
            <p:ph type="title"/>
          </p:nvPr>
        </p:nvSpPr>
        <p:spPr>
          <a:xfrm>
            <a:off x="713225" y="533275"/>
            <a:ext cx="7717500" cy="6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252" name="Google Shape;252;p7"/>
          <p:cNvSpPr>
            <a:spLocks noGrp="1"/>
          </p:cNvSpPr>
          <p:nvPr>
            <p:ph type="pic" idx="2"/>
          </p:nvPr>
        </p:nvSpPr>
        <p:spPr>
          <a:xfrm>
            <a:off x="5672200" y="1483200"/>
            <a:ext cx="2758800" cy="2643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3"/>
        <p:cNvGrpSpPr/>
        <p:nvPr/>
      </p:nvGrpSpPr>
      <p:grpSpPr>
        <a:xfrm>
          <a:off x="0" y="0"/>
          <a:ext cx="0" cy="0"/>
          <a:chOff x="0" y="0"/>
          <a:chExt cx="0" cy="0"/>
        </a:xfrm>
      </p:grpSpPr>
      <p:grpSp>
        <p:nvGrpSpPr>
          <p:cNvPr id="254" name="Google Shape;254;p8"/>
          <p:cNvGrpSpPr/>
          <p:nvPr/>
        </p:nvGrpSpPr>
        <p:grpSpPr>
          <a:xfrm>
            <a:off x="-11352" y="-11"/>
            <a:ext cx="9163232" cy="6158188"/>
            <a:chOff x="-11352" y="-11"/>
            <a:chExt cx="9163232" cy="6158188"/>
          </a:xfrm>
        </p:grpSpPr>
        <p:sp>
          <p:nvSpPr>
            <p:cNvPr id="255" name="Google Shape;255;p8"/>
            <p:cNvSpPr/>
            <p:nvPr/>
          </p:nvSpPr>
          <p:spPr>
            <a:xfrm rot="5400000" flipH="1">
              <a:off x="-11214" y="1029458"/>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6" name="Google Shape;256;p8"/>
            <p:cNvSpPr/>
            <p:nvPr/>
          </p:nvSpPr>
          <p:spPr>
            <a:xfrm rot="-5400000">
              <a:off x="-11348" y="1539473"/>
              <a:ext cx="1028700" cy="1028700"/>
            </a:xfrm>
            <a:prstGeom prst="blockArc">
              <a:avLst>
                <a:gd name="adj1" fmla="val 5400645"/>
                <a:gd name="adj2" fmla="val 16190921"/>
                <a:gd name="adj3" fmla="val 235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flipH="1">
              <a:off x="-11352" y="749"/>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8" name="Google Shape;258;p8"/>
            <p:cNvSpPr/>
            <p:nvPr/>
          </p:nvSpPr>
          <p:spPr>
            <a:xfrm rot="-5400000">
              <a:off x="6058900" y="396"/>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9" name="Google Shape;259;p8"/>
            <p:cNvSpPr/>
            <p:nvPr/>
          </p:nvSpPr>
          <p:spPr>
            <a:xfrm rot="-5400000">
              <a:off x="7087599" y="396"/>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0" name="Google Shape;260;p8"/>
            <p:cNvSpPr/>
            <p:nvPr/>
          </p:nvSpPr>
          <p:spPr>
            <a:xfrm rot="-5400000">
              <a:off x="8116298" y="396"/>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61" name="Google Shape;261;p8"/>
            <p:cNvGrpSpPr/>
            <p:nvPr/>
          </p:nvGrpSpPr>
          <p:grpSpPr>
            <a:xfrm flipH="1">
              <a:off x="-5811" y="-11"/>
              <a:ext cx="1540879" cy="1539489"/>
              <a:chOff x="1793505" y="544330"/>
              <a:chExt cx="1596600" cy="1595160"/>
            </a:xfrm>
          </p:grpSpPr>
          <p:sp>
            <p:nvSpPr>
              <p:cNvPr id="262" name="Google Shape;262;p8"/>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263;p8"/>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 name="Google Shape;264;p8"/>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 name="Google Shape;265;p8"/>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266;p8"/>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8"/>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268;p8"/>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8"/>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270;p8"/>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271;p8"/>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272;p8"/>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 name="Google Shape;273;p8"/>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8"/>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8"/>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 name="Google Shape;276;p8"/>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 name="Google Shape;277;p8"/>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 name="Google Shape;278;p8"/>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279;p8"/>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8"/>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1" name="Google Shape;281;p8"/>
            <p:cNvGrpSpPr/>
            <p:nvPr/>
          </p:nvGrpSpPr>
          <p:grpSpPr>
            <a:xfrm rot="-5400000">
              <a:off x="5030516" y="381"/>
              <a:ext cx="1027868" cy="1028720"/>
              <a:chOff x="6983640" y="2864160"/>
              <a:chExt cx="535320" cy="535680"/>
            </a:xfrm>
          </p:grpSpPr>
          <p:sp>
            <p:nvSpPr>
              <p:cNvPr id="282" name="Google Shape;282;p8"/>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 name="Google Shape;283;p8"/>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 name="Google Shape;284;p8"/>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 name="Google Shape;285;p8"/>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8"/>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8"/>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8"/>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8"/>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8"/>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1" name="Google Shape;291;p8"/>
            <p:cNvGrpSpPr/>
            <p:nvPr/>
          </p:nvGrpSpPr>
          <p:grpSpPr>
            <a:xfrm rot="-5400000">
              <a:off x="7846100" y="246997"/>
              <a:ext cx="1040953" cy="1558439"/>
              <a:chOff x="4963320" y="173520"/>
              <a:chExt cx="1065240" cy="1594800"/>
            </a:xfrm>
          </p:grpSpPr>
          <p:sp>
            <p:nvSpPr>
              <p:cNvPr id="292" name="Google Shape;292;p8"/>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293;p8"/>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8"/>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8"/>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8"/>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8"/>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8"/>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8"/>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8"/>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8"/>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8"/>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8"/>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304;p8"/>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8"/>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06;p8"/>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8"/>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8"/>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8"/>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8"/>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8"/>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8"/>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13" name="Google Shape;313;p8"/>
            <p:cNvSpPr/>
            <p:nvPr/>
          </p:nvSpPr>
          <p:spPr>
            <a:xfrm rot="-5400000">
              <a:off x="7340613" y="-252893"/>
              <a:ext cx="505074" cy="101087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8"/>
            <p:cNvSpPr/>
            <p:nvPr/>
          </p:nvSpPr>
          <p:spPr>
            <a:xfrm rot="-5400000">
              <a:off x="5081684" y="4132350"/>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 name="Google Shape;315;p8"/>
            <p:cNvSpPr/>
            <p:nvPr/>
          </p:nvSpPr>
          <p:spPr>
            <a:xfrm rot="-5400000">
              <a:off x="4065852" y="4132350"/>
              <a:ext cx="1015800" cy="101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 name="Google Shape;316;p8"/>
            <p:cNvSpPr/>
            <p:nvPr/>
          </p:nvSpPr>
          <p:spPr>
            <a:xfrm rot="-5400000">
              <a:off x="6097513" y="4132350"/>
              <a:ext cx="1015800" cy="101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 name="Google Shape;317;p8"/>
            <p:cNvSpPr/>
            <p:nvPr/>
          </p:nvSpPr>
          <p:spPr>
            <a:xfrm rot="-5400000">
              <a:off x="7113338" y="4132350"/>
              <a:ext cx="1015800" cy="1015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 name="Google Shape;318;p8"/>
            <p:cNvSpPr/>
            <p:nvPr/>
          </p:nvSpPr>
          <p:spPr>
            <a:xfrm rot="-5400000">
              <a:off x="8129170" y="4132350"/>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19" name="Google Shape;319;p8"/>
            <p:cNvGrpSpPr/>
            <p:nvPr/>
          </p:nvGrpSpPr>
          <p:grpSpPr>
            <a:xfrm rot="5400000">
              <a:off x="3556876" y="4637303"/>
              <a:ext cx="1521560" cy="1520187"/>
              <a:chOff x="1793505" y="544330"/>
              <a:chExt cx="1596600" cy="1595160"/>
            </a:xfrm>
          </p:grpSpPr>
          <p:sp>
            <p:nvSpPr>
              <p:cNvPr id="320" name="Google Shape;320;p8"/>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8"/>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8"/>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8"/>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8"/>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8"/>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8"/>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8"/>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8"/>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8"/>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8"/>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8"/>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8"/>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8"/>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8"/>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8"/>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8"/>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8"/>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8"/>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9" name="Google Shape;339;p8"/>
            <p:cNvGrpSpPr/>
            <p:nvPr/>
          </p:nvGrpSpPr>
          <p:grpSpPr>
            <a:xfrm rot="-5400000" flipH="1">
              <a:off x="7868411" y="4369431"/>
              <a:ext cx="1027957" cy="1538982"/>
              <a:chOff x="4963320" y="173520"/>
              <a:chExt cx="1065240" cy="1594800"/>
            </a:xfrm>
          </p:grpSpPr>
          <p:sp>
            <p:nvSpPr>
              <p:cNvPr id="340" name="Google Shape;340;p8"/>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8"/>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8"/>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8"/>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8"/>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8"/>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8"/>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8"/>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8"/>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8"/>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8"/>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8"/>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8"/>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8"/>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8"/>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8"/>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8"/>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8"/>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8"/>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8"/>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8"/>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61" name="Google Shape;361;p8"/>
            <p:cNvSpPr/>
            <p:nvPr/>
          </p:nvSpPr>
          <p:spPr>
            <a:xfrm rot="5400000" flipH="1">
              <a:off x="7625289" y="4136860"/>
              <a:ext cx="500035" cy="499513"/>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8"/>
            <p:cNvSpPr/>
            <p:nvPr/>
          </p:nvSpPr>
          <p:spPr>
            <a:xfrm rot="5400000" flipH="1">
              <a:off x="5406053" y="3438052"/>
              <a:ext cx="1382700" cy="1382700"/>
            </a:xfrm>
            <a:prstGeom prst="blockArc">
              <a:avLst>
                <a:gd name="adj1" fmla="val 5400645"/>
                <a:gd name="adj2" fmla="val 16180606"/>
                <a:gd name="adj3" fmla="val 244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5400000">
              <a:off x="2534" y="4126721"/>
              <a:ext cx="1015800" cy="1015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8"/>
            <p:cNvSpPr/>
            <p:nvPr/>
          </p:nvSpPr>
          <p:spPr>
            <a:xfrm rot="-5400000">
              <a:off x="1018363" y="4126721"/>
              <a:ext cx="1015800" cy="101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8"/>
            <p:cNvSpPr/>
            <p:nvPr/>
          </p:nvSpPr>
          <p:spPr>
            <a:xfrm rot="-5400000">
              <a:off x="2034191" y="4126721"/>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6" name="Google Shape;366;p8"/>
            <p:cNvSpPr/>
            <p:nvPr/>
          </p:nvSpPr>
          <p:spPr>
            <a:xfrm rot="-5400000">
              <a:off x="3050020" y="4126721"/>
              <a:ext cx="1015800" cy="101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67" name="Google Shape;367;p8"/>
            <p:cNvGrpSpPr/>
            <p:nvPr/>
          </p:nvGrpSpPr>
          <p:grpSpPr>
            <a:xfrm rot="-5400000">
              <a:off x="1084" y="4132927"/>
              <a:ext cx="1521560" cy="1520187"/>
              <a:chOff x="1793505" y="544330"/>
              <a:chExt cx="1596600" cy="1595160"/>
            </a:xfrm>
          </p:grpSpPr>
          <p:sp>
            <p:nvSpPr>
              <p:cNvPr id="368" name="Google Shape;368;p8"/>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8"/>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8"/>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1" name="Google Shape;371;p8"/>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8"/>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8"/>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74;p8"/>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375;p8"/>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376;p8"/>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77;p8"/>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8"/>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8"/>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8"/>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1" name="Google Shape;381;p8"/>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2" name="Google Shape;382;p8"/>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3" name="Google Shape;383;p8"/>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384;p8"/>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385;p8"/>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386;p8"/>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87" name="Google Shape;387;p8"/>
            <p:cNvGrpSpPr/>
            <p:nvPr/>
          </p:nvGrpSpPr>
          <p:grpSpPr>
            <a:xfrm rot="-5400000">
              <a:off x="2539105" y="4125456"/>
              <a:ext cx="499668" cy="500057"/>
              <a:chOff x="6983640" y="2864160"/>
              <a:chExt cx="535320" cy="535680"/>
            </a:xfrm>
          </p:grpSpPr>
          <p:sp>
            <p:nvSpPr>
              <p:cNvPr id="388" name="Google Shape;388;p8"/>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389;p8"/>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390;p8"/>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1" name="Google Shape;391;p8"/>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2" name="Google Shape;392;p8"/>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8"/>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8"/>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8"/>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8"/>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97" name="Google Shape;397;p8"/>
            <p:cNvSpPr/>
            <p:nvPr/>
          </p:nvSpPr>
          <p:spPr>
            <a:xfrm>
              <a:off x="3562208" y="4135508"/>
              <a:ext cx="498756" cy="99822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8"/>
            <p:cNvSpPr/>
            <p:nvPr/>
          </p:nvSpPr>
          <p:spPr>
            <a:xfrm rot="-5400000" flipH="1">
              <a:off x="1342948" y="4448420"/>
              <a:ext cx="1382700" cy="1382700"/>
            </a:xfrm>
            <a:prstGeom prst="blockArc">
              <a:avLst>
                <a:gd name="adj1" fmla="val 5400645"/>
                <a:gd name="adj2" fmla="val 16308933"/>
                <a:gd name="adj3" fmla="val 241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8"/>
          <p:cNvSpPr txBox="1">
            <a:spLocks noGrp="1"/>
          </p:cNvSpPr>
          <p:nvPr>
            <p:ph type="title"/>
          </p:nvPr>
        </p:nvSpPr>
        <p:spPr>
          <a:xfrm>
            <a:off x="1768550" y="1568550"/>
            <a:ext cx="56070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0"/>
        <p:cNvGrpSpPr/>
        <p:nvPr/>
      </p:nvGrpSpPr>
      <p:grpSpPr>
        <a:xfrm>
          <a:off x="0" y="0"/>
          <a:ext cx="0" cy="0"/>
          <a:chOff x="0" y="0"/>
          <a:chExt cx="0" cy="0"/>
        </a:xfrm>
      </p:grpSpPr>
      <p:grpSp>
        <p:nvGrpSpPr>
          <p:cNvPr id="401" name="Google Shape;401;p9"/>
          <p:cNvGrpSpPr/>
          <p:nvPr/>
        </p:nvGrpSpPr>
        <p:grpSpPr>
          <a:xfrm>
            <a:off x="-6097" y="-1015129"/>
            <a:ext cx="9159764" cy="6158169"/>
            <a:chOff x="-6097" y="-1015129"/>
            <a:chExt cx="9159764" cy="6158169"/>
          </a:xfrm>
        </p:grpSpPr>
        <p:sp>
          <p:nvSpPr>
            <p:cNvPr id="402" name="Google Shape;402;p9"/>
            <p:cNvSpPr/>
            <p:nvPr/>
          </p:nvSpPr>
          <p:spPr>
            <a:xfrm rot="5400000">
              <a:off x="785" y="3085252"/>
              <a:ext cx="1028700" cy="102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9"/>
            <p:cNvSpPr/>
            <p:nvPr/>
          </p:nvSpPr>
          <p:spPr>
            <a:xfrm rot="5400000">
              <a:off x="8124207" y="4114077"/>
              <a:ext cx="1028700" cy="10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9"/>
            <p:cNvSpPr/>
            <p:nvPr/>
          </p:nvSpPr>
          <p:spPr>
            <a:xfrm rot="5400000">
              <a:off x="1029485" y="4113952"/>
              <a:ext cx="10287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9"/>
            <p:cNvSpPr/>
            <p:nvPr/>
          </p:nvSpPr>
          <p:spPr>
            <a:xfrm rot="5400000">
              <a:off x="786" y="4113952"/>
              <a:ext cx="1028700" cy="1028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06" name="Google Shape;406;p9"/>
            <p:cNvGrpSpPr/>
            <p:nvPr/>
          </p:nvGrpSpPr>
          <p:grpSpPr>
            <a:xfrm rot="5400000">
              <a:off x="7613484" y="3597052"/>
              <a:ext cx="1540879" cy="1539489"/>
              <a:chOff x="1793505" y="544330"/>
              <a:chExt cx="1596600" cy="1595160"/>
            </a:xfrm>
          </p:grpSpPr>
          <p:sp>
            <p:nvSpPr>
              <p:cNvPr id="407" name="Google Shape;407;p9"/>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 name="Google Shape;408;p9"/>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 name="Google Shape;409;p9"/>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 name="Google Shape;410;p9"/>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 name="Google Shape;411;p9"/>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 name="Google Shape;412;p9"/>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3" name="Google Shape;413;p9"/>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4" name="Google Shape;414;p9"/>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9"/>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9"/>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9"/>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9"/>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9"/>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9"/>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 name="Google Shape;421;p9"/>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9"/>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9"/>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9"/>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9"/>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26" name="Google Shape;426;p9"/>
            <p:cNvGrpSpPr/>
            <p:nvPr/>
          </p:nvGrpSpPr>
          <p:grpSpPr>
            <a:xfrm rot="5400000">
              <a:off x="2068422" y="4113947"/>
              <a:ext cx="1027868" cy="1028720"/>
              <a:chOff x="6983640" y="2864160"/>
              <a:chExt cx="535320" cy="535680"/>
            </a:xfrm>
          </p:grpSpPr>
          <p:sp>
            <p:nvSpPr>
              <p:cNvPr id="427" name="Google Shape;427;p9"/>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9"/>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9"/>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0" name="Google Shape;430;p9"/>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1" name="Google Shape;431;p9"/>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2" name="Google Shape;432;p9"/>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3" name="Google Shape;433;p9"/>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4" name="Google Shape;434;p9"/>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9"/>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36" name="Google Shape;436;p9"/>
            <p:cNvGrpSpPr/>
            <p:nvPr/>
          </p:nvGrpSpPr>
          <p:grpSpPr>
            <a:xfrm rot="5400000">
              <a:off x="258731" y="3337612"/>
              <a:ext cx="1040953" cy="1558439"/>
              <a:chOff x="4963320" y="173520"/>
              <a:chExt cx="1065240" cy="1594800"/>
            </a:xfrm>
          </p:grpSpPr>
          <p:sp>
            <p:nvSpPr>
              <p:cNvPr id="437" name="Google Shape;437;p9"/>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8" name="Google Shape;438;p9"/>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9"/>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9"/>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9"/>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9"/>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9"/>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9"/>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9"/>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9"/>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9"/>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9"/>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9"/>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9"/>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1" name="Google Shape;451;p9"/>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9"/>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9"/>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9"/>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9"/>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9"/>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9"/>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8" name="Google Shape;458;p9"/>
            <p:cNvSpPr/>
            <p:nvPr/>
          </p:nvSpPr>
          <p:spPr>
            <a:xfrm rot="5400000">
              <a:off x="1300096" y="4385065"/>
              <a:ext cx="505074" cy="101087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9" name="Google Shape;459;p9"/>
            <p:cNvSpPr/>
            <p:nvPr/>
          </p:nvSpPr>
          <p:spPr>
            <a:xfrm rot="-5400000" flipH="1">
              <a:off x="17025" y="2593775"/>
              <a:ext cx="983400" cy="983400"/>
            </a:xfrm>
            <a:prstGeom prst="blockArc">
              <a:avLst>
                <a:gd name="adj1" fmla="val 5400645"/>
                <a:gd name="adj2" fmla="val 16286735"/>
                <a:gd name="adj3" fmla="val 2473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rot="5400000">
              <a:off x="3048299" y="-5102"/>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1" name="Google Shape;461;p9"/>
            <p:cNvSpPr/>
            <p:nvPr/>
          </p:nvSpPr>
          <p:spPr>
            <a:xfrm rot="5400000">
              <a:off x="4064132" y="-5102"/>
              <a:ext cx="1015800" cy="101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2" name="Google Shape;462;p9"/>
            <p:cNvSpPr/>
            <p:nvPr/>
          </p:nvSpPr>
          <p:spPr>
            <a:xfrm rot="5400000">
              <a:off x="2032470" y="-5102"/>
              <a:ext cx="1015800" cy="101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3" name="Google Shape;463;p9"/>
            <p:cNvSpPr/>
            <p:nvPr/>
          </p:nvSpPr>
          <p:spPr>
            <a:xfrm rot="5400000">
              <a:off x="1016646" y="-5102"/>
              <a:ext cx="1015800" cy="101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4" name="Google Shape;464;p9"/>
            <p:cNvSpPr/>
            <p:nvPr/>
          </p:nvSpPr>
          <p:spPr>
            <a:xfrm rot="5400000">
              <a:off x="813" y="-5102"/>
              <a:ext cx="1015800" cy="101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65" name="Google Shape;465;p9"/>
            <p:cNvGrpSpPr/>
            <p:nvPr/>
          </p:nvGrpSpPr>
          <p:grpSpPr>
            <a:xfrm rot="-5400000">
              <a:off x="4067348" y="-1014442"/>
              <a:ext cx="1521560" cy="1520187"/>
              <a:chOff x="1793505" y="544330"/>
              <a:chExt cx="1596600" cy="1595160"/>
            </a:xfrm>
          </p:grpSpPr>
          <p:sp>
            <p:nvSpPr>
              <p:cNvPr id="466" name="Google Shape;466;p9"/>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9"/>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9"/>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9"/>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9"/>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9"/>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9"/>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3" name="Google Shape;473;p9"/>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4" name="Google Shape;474;p9"/>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9"/>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9"/>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9"/>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9"/>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9"/>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9"/>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9"/>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2" name="Google Shape;482;p9"/>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3" name="Google Shape;483;p9"/>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9"/>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85" name="Google Shape;485;p9"/>
            <p:cNvGrpSpPr/>
            <p:nvPr/>
          </p:nvGrpSpPr>
          <p:grpSpPr>
            <a:xfrm rot="5400000" flipH="1">
              <a:off x="249416" y="-765364"/>
              <a:ext cx="1027957" cy="1538982"/>
              <a:chOff x="4963320" y="173520"/>
              <a:chExt cx="1065240" cy="1594800"/>
            </a:xfrm>
          </p:grpSpPr>
          <p:sp>
            <p:nvSpPr>
              <p:cNvPr id="486" name="Google Shape;486;p9"/>
              <p:cNvSpPr/>
              <p:nvPr/>
            </p:nvSpPr>
            <p:spPr>
              <a:xfrm>
                <a:off x="5466960" y="677160"/>
                <a:ext cx="534960" cy="1089360"/>
              </a:xfrm>
              <a:custGeom>
                <a:avLst/>
                <a:gdLst/>
                <a:ahLst/>
                <a:cxnLst/>
                <a:rect l="l" t="t" r="r" b="b"/>
                <a:pathLst>
                  <a:path w="1486" h="3026" extrusionOk="0">
                    <a:moveTo>
                      <a:pt x="1486" y="1553"/>
                    </a:moveTo>
                    <a:cubicBezTo>
                      <a:pt x="1486" y="777"/>
                      <a:pt x="856" y="147"/>
                      <a:pt x="81" y="147"/>
                    </a:cubicBezTo>
                    <a:cubicBezTo>
                      <a:pt x="45" y="147"/>
                      <a:pt x="15" y="117"/>
                      <a:pt x="15" y="80"/>
                    </a:cubicBezTo>
                    <a:cubicBezTo>
                      <a:pt x="15" y="43"/>
                      <a:pt x="44" y="14"/>
                      <a:pt x="81" y="14"/>
                    </a:cubicBezTo>
                    <a:lnTo>
                      <a:pt x="81" y="0"/>
                    </a:lnTo>
                    <a:cubicBezTo>
                      <a:pt x="36" y="0"/>
                      <a:pt x="0" y="35"/>
                      <a:pt x="0" y="80"/>
                    </a:cubicBezTo>
                    <a:cubicBezTo>
                      <a:pt x="0" y="124"/>
                      <a:pt x="36" y="161"/>
                      <a:pt x="81" y="161"/>
                    </a:cubicBezTo>
                    <a:cubicBezTo>
                      <a:pt x="847" y="161"/>
                      <a:pt x="1472" y="785"/>
                      <a:pt x="1472" y="1553"/>
                    </a:cubicBezTo>
                    <a:cubicBezTo>
                      <a:pt x="1472" y="2321"/>
                      <a:pt x="848" y="2945"/>
                      <a:pt x="81" y="2945"/>
                    </a:cubicBezTo>
                    <a:cubicBezTo>
                      <a:pt x="36" y="2945"/>
                      <a:pt x="0" y="2981"/>
                      <a:pt x="0" y="3026"/>
                    </a:cubicBezTo>
                    <a:lnTo>
                      <a:pt x="15" y="3026"/>
                    </a:lnTo>
                    <a:cubicBezTo>
                      <a:pt x="15" y="2990"/>
                      <a:pt x="44" y="2959"/>
                      <a:pt x="81" y="2959"/>
                    </a:cubicBezTo>
                    <a:cubicBezTo>
                      <a:pt x="856" y="2959"/>
                      <a:pt x="1486" y="2329"/>
                      <a:pt x="1486" y="1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9"/>
              <p:cNvSpPr/>
              <p:nvPr/>
            </p:nvSpPr>
            <p:spPr>
              <a:xfrm>
                <a:off x="5440320" y="650160"/>
                <a:ext cx="535320" cy="1116360"/>
              </a:xfrm>
              <a:custGeom>
                <a:avLst/>
                <a:gdLst/>
                <a:ahLst/>
                <a:cxnLst/>
                <a:rect l="l" t="t" r="r" b="b"/>
                <a:pathLst>
                  <a:path w="1487" h="3101" extrusionOk="0">
                    <a:moveTo>
                      <a:pt x="1487" y="1628"/>
                    </a:moveTo>
                    <a:cubicBezTo>
                      <a:pt x="1487" y="893"/>
                      <a:pt x="889" y="295"/>
                      <a:pt x="155" y="295"/>
                    </a:cubicBezTo>
                    <a:cubicBezTo>
                      <a:pt x="78" y="295"/>
                      <a:pt x="15" y="231"/>
                      <a:pt x="15" y="155"/>
                    </a:cubicBezTo>
                    <a:cubicBezTo>
                      <a:pt x="15" y="78"/>
                      <a:pt x="79" y="16"/>
                      <a:pt x="155" y="16"/>
                    </a:cubicBezTo>
                    <a:lnTo>
                      <a:pt x="155" y="0"/>
                    </a:lnTo>
                    <a:cubicBezTo>
                      <a:pt x="70" y="0"/>
                      <a:pt x="0" y="70"/>
                      <a:pt x="0" y="155"/>
                    </a:cubicBezTo>
                    <a:cubicBezTo>
                      <a:pt x="0" y="240"/>
                      <a:pt x="70" y="310"/>
                      <a:pt x="155" y="310"/>
                    </a:cubicBezTo>
                    <a:cubicBezTo>
                      <a:pt x="881" y="310"/>
                      <a:pt x="1472" y="901"/>
                      <a:pt x="1472" y="1628"/>
                    </a:cubicBezTo>
                    <a:cubicBezTo>
                      <a:pt x="1472" y="2354"/>
                      <a:pt x="881" y="2946"/>
                      <a:pt x="155" y="2946"/>
                    </a:cubicBezTo>
                    <a:cubicBezTo>
                      <a:pt x="70" y="2946"/>
                      <a:pt x="0" y="3016"/>
                      <a:pt x="0" y="3101"/>
                    </a:cubicBezTo>
                    <a:lnTo>
                      <a:pt x="14" y="3101"/>
                    </a:lnTo>
                    <a:cubicBezTo>
                      <a:pt x="14" y="3023"/>
                      <a:pt x="78" y="2961"/>
                      <a:pt x="154" y="2961"/>
                    </a:cubicBezTo>
                    <a:cubicBezTo>
                      <a:pt x="889" y="2961"/>
                      <a:pt x="1487" y="2363"/>
                      <a:pt x="1487" y="1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9"/>
              <p:cNvSpPr/>
              <p:nvPr/>
            </p:nvSpPr>
            <p:spPr>
              <a:xfrm>
                <a:off x="5496120" y="703440"/>
                <a:ext cx="532440" cy="1064880"/>
              </a:xfrm>
              <a:custGeom>
                <a:avLst/>
                <a:gdLst/>
                <a:ahLst/>
                <a:cxnLst/>
                <a:rect l="l" t="t" r="r" b="b"/>
                <a:pathLst>
                  <a:path w="1479" h="2958" extrusionOk="0">
                    <a:moveTo>
                      <a:pt x="0" y="0"/>
                    </a:moveTo>
                    <a:lnTo>
                      <a:pt x="0" y="14"/>
                    </a:lnTo>
                    <a:cubicBezTo>
                      <a:pt x="807" y="14"/>
                      <a:pt x="1464" y="672"/>
                      <a:pt x="1464" y="1479"/>
                    </a:cubicBezTo>
                    <a:cubicBezTo>
                      <a:pt x="1464" y="2286"/>
                      <a:pt x="806" y="2944"/>
                      <a:pt x="0" y="2944"/>
                    </a:cubicBezTo>
                    <a:lnTo>
                      <a:pt x="0" y="2958"/>
                    </a:lnTo>
                    <a:cubicBezTo>
                      <a:pt x="815" y="2958"/>
                      <a:pt x="1479" y="2294"/>
                      <a:pt x="1479" y="1478"/>
                    </a:cubicBezTo>
                    <a:cubicBezTo>
                      <a:pt x="1479" y="662"/>
                      <a:pt x="815" y="0"/>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9"/>
              <p:cNvSpPr/>
              <p:nvPr/>
            </p:nvSpPr>
            <p:spPr>
              <a:xfrm>
                <a:off x="4963320" y="173520"/>
                <a:ext cx="532800" cy="1593360"/>
              </a:xfrm>
              <a:custGeom>
                <a:avLst/>
                <a:gdLst/>
                <a:ahLst/>
                <a:cxnLst/>
                <a:rect l="l" t="t" r="r" b="b"/>
                <a:pathLst>
                  <a:path w="1480" h="4426" extrusionOk="0">
                    <a:moveTo>
                      <a:pt x="1480" y="2960"/>
                    </a:moveTo>
                    <a:lnTo>
                      <a:pt x="1480" y="2946"/>
                    </a:lnTo>
                    <a:cubicBezTo>
                      <a:pt x="672" y="2946"/>
                      <a:pt x="15" y="2287"/>
                      <a:pt x="15" y="1480"/>
                    </a:cubicBezTo>
                    <a:cubicBezTo>
                      <a:pt x="15" y="672"/>
                      <a:pt x="672" y="14"/>
                      <a:pt x="1480" y="14"/>
                    </a:cubicBezTo>
                    <a:lnTo>
                      <a:pt x="1480" y="0"/>
                    </a:lnTo>
                    <a:cubicBezTo>
                      <a:pt x="664" y="0"/>
                      <a:pt x="0" y="664"/>
                      <a:pt x="0" y="1480"/>
                    </a:cubicBezTo>
                    <a:cubicBezTo>
                      <a:pt x="0" y="2246"/>
                      <a:pt x="586" y="2879"/>
                      <a:pt x="1332" y="2953"/>
                    </a:cubicBezTo>
                    <a:cubicBezTo>
                      <a:pt x="584" y="3027"/>
                      <a:pt x="0" y="3660"/>
                      <a:pt x="0" y="4426"/>
                    </a:cubicBezTo>
                    <a:lnTo>
                      <a:pt x="14" y="4426"/>
                    </a:lnTo>
                    <a:cubicBezTo>
                      <a:pt x="15" y="3616"/>
                      <a:pt x="672" y="2960"/>
                      <a:pt x="148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9"/>
              <p:cNvSpPr/>
              <p:nvPr/>
            </p:nvSpPr>
            <p:spPr>
              <a:xfrm>
                <a:off x="4989960" y="199800"/>
                <a:ext cx="535320" cy="1566720"/>
              </a:xfrm>
              <a:custGeom>
                <a:avLst/>
                <a:gdLst/>
                <a:ahLst/>
                <a:cxnLst/>
                <a:rect l="l" t="t" r="r" b="b"/>
                <a:pathLst>
                  <a:path w="1487" h="4352" extrusionOk="0">
                    <a:moveTo>
                      <a:pt x="1406" y="2960"/>
                    </a:moveTo>
                    <a:cubicBezTo>
                      <a:pt x="1451" y="2960"/>
                      <a:pt x="1487" y="2924"/>
                      <a:pt x="1487" y="2879"/>
                    </a:cubicBezTo>
                    <a:cubicBezTo>
                      <a:pt x="1487" y="2834"/>
                      <a:pt x="1451" y="2798"/>
                      <a:pt x="1406" y="2798"/>
                    </a:cubicBezTo>
                    <a:cubicBezTo>
                      <a:pt x="639" y="2798"/>
                      <a:pt x="14" y="2174"/>
                      <a:pt x="14" y="1406"/>
                    </a:cubicBezTo>
                    <a:cubicBezTo>
                      <a:pt x="14" y="638"/>
                      <a:pt x="638" y="14"/>
                      <a:pt x="1406" y="14"/>
                    </a:cubicBezTo>
                    <a:lnTo>
                      <a:pt x="1406" y="0"/>
                    </a:lnTo>
                    <a:cubicBezTo>
                      <a:pt x="630" y="0"/>
                      <a:pt x="0" y="630"/>
                      <a:pt x="0" y="1406"/>
                    </a:cubicBezTo>
                    <a:cubicBezTo>
                      <a:pt x="0" y="2181"/>
                      <a:pt x="630" y="2813"/>
                      <a:pt x="1406" y="2813"/>
                    </a:cubicBezTo>
                    <a:cubicBezTo>
                      <a:pt x="1442" y="2813"/>
                      <a:pt x="1473" y="2842"/>
                      <a:pt x="1473" y="2879"/>
                    </a:cubicBezTo>
                    <a:cubicBezTo>
                      <a:pt x="1473" y="2916"/>
                      <a:pt x="1443" y="2946"/>
                      <a:pt x="1406" y="2946"/>
                    </a:cubicBezTo>
                    <a:cubicBezTo>
                      <a:pt x="630" y="2946"/>
                      <a:pt x="0" y="3576"/>
                      <a:pt x="0" y="4352"/>
                    </a:cubicBezTo>
                    <a:lnTo>
                      <a:pt x="14" y="4352"/>
                    </a:lnTo>
                    <a:cubicBezTo>
                      <a:pt x="14" y="3585"/>
                      <a:pt x="638" y="2960"/>
                      <a:pt x="1406"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9"/>
              <p:cNvSpPr/>
              <p:nvPr/>
            </p:nvSpPr>
            <p:spPr>
              <a:xfrm>
                <a:off x="5016240" y="226080"/>
                <a:ext cx="535680" cy="1540440"/>
              </a:xfrm>
              <a:custGeom>
                <a:avLst/>
                <a:gdLst/>
                <a:ahLst/>
                <a:cxnLst/>
                <a:rect l="l" t="t" r="r" b="b"/>
                <a:pathLst>
                  <a:path w="1488" h="4279" extrusionOk="0">
                    <a:moveTo>
                      <a:pt x="1333" y="2961"/>
                    </a:moveTo>
                    <a:cubicBezTo>
                      <a:pt x="1418" y="2961"/>
                      <a:pt x="1488" y="2891"/>
                      <a:pt x="1488" y="2806"/>
                    </a:cubicBezTo>
                    <a:cubicBezTo>
                      <a:pt x="1488" y="2721"/>
                      <a:pt x="1418" y="2651"/>
                      <a:pt x="1333" y="2651"/>
                    </a:cubicBezTo>
                    <a:cubicBezTo>
                      <a:pt x="607" y="2651"/>
                      <a:pt x="15" y="2059"/>
                      <a:pt x="15" y="1333"/>
                    </a:cubicBezTo>
                    <a:cubicBezTo>
                      <a:pt x="15" y="606"/>
                      <a:pt x="607" y="15"/>
                      <a:pt x="1333" y="15"/>
                    </a:cubicBezTo>
                    <a:lnTo>
                      <a:pt x="1333" y="0"/>
                    </a:lnTo>
                    <a:cubicBezTo>
                      <a:pt x="598" y="0"/>
                      <a:pt x="0" y="597"/>
                      <a:pt x="0" y="1333"/>
                    </a:cubicBezTo>
                    <a:cubicBezTo>
                      <a:pt x="0" y="2068"/>
                      <a:pt x="598" y="2666"/>
                      <a:pt x="1333" y="2666"/>
                    </a:cubicBezTo>
                    <a:cubicBezTo>
                      <a:pt x="1411" y="2666"/>
                      <a:pt x="1473" y="2730"/>
                      <a:pt x="1473" y="2806"/>
                    </a:cubicBezTo>
                    <a:cubicBezTo>
                      <a:pt x="1473" y="2882"/>
                      <a:pt x="1409" y="2946"/>
                      <a:pt x="1333" y="2946"/>
                    </a:cubicBezTo>
                    <a:cubicBezTo>
                      <a:pt x="598" y="2946"/>
                      <a:pt x="0" y="3544"/>
                      <a:pt x="0" y="4279"/>
                    </a:cubicBezTo>
                    <a:lnTo>
                      <a:pt x="14" y="4279"/>
                    </a:lnTo>
                    <a:cubicBezTo>
                      <a:pt x="15" y="3552"/>
                      <a:pt x="607" y="2961"/>
                      <a:pt x="1333"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492;p9"/>
              <p:cNvSpPr/>
              <p:nvPr/>
            </p:nvSpPr>
            <p:spPr>
              <a:xfrm>
                <a:off x="5042880" y="252720"/>
                <a:ext cx="535320" cy="1513800"/>
              </a:xfrm>
              <a:custGeom>
                <a:avLst/>
                <a:gdLst/>
                <a:ahLst/>
                <a:cxnLst/>
                <a:rect l="l" t="t" r="r" b="b"/>
                <a:pathLst>
                  <a:path w="1487" h="4205" extrusionOk="0">
                    <a:moveTo>
                      <a:pt x="1259" y="2960"/>
                    </a:moveTo>
                    <a:cubicBezTo>
                      <a:pt x="1385" y="2960"/>
                      <a:pt x="1487" y="2857"/>
                      <a:pt x="1487" y="2732"/>
                    </a:cubicBezTo>
                    <a:cubicBezTo>
                      <a:pt x="1487" y="2606"/>
                      <a:pt x="1385" y="2504"/>
                      <a:pt x="1259" y="2504"/>
                    </a:cubicBezTo>
                    <a:cubicBezTo>
                      <a:pt x="573" y="2504"/>
                      <a:pt x="14" y="1945"/>
                      <a:pt x="14" y="1259"/>
                    </a:cubicBezTo>
                    <a:cubicBezTo>
                      <a:pt x="14" y="572"/>
                      <a:pt x="573" y="15"/>
                      <a:pt x="1259" y="15"/>
                    </a:cubicBezTo>
                    <a:lnTo>
                      <a:pt x="1259" y="0"/>
                    </a:lnTo>
                    <a:cubicBezTo>
                      <a:pt x="565" y="0"/>
                      <a:pt x="0" y="565"/>
                      <a:pt x="0" y="1259"/>
                    </a:cubicBezTo>
                    <a:cubicBezTo>
                      <a:pt x="0" y="1953"/>
                      <a:pt x="565" y="2518"/>
                      <a:pt x="1259" y="2518"/>
                    </a:cubicBezTo>
                    <a:cubicBezTo>
                      <a:pt x="1377" y="2518"/>
                      <a:pt x="1473" y="2614"/>
                      <a:pt x="1473" y="2732"/>
                    </a:cubicBezTo>
                    <a:cubicBezTo>
                      <a:pt x="1473" y="2850"/>
                      <a:pt x="1377" y="2946"/>
                      <a:pt x="1259" y="2946"/>
                    </a:cubicBezTo>
                    <a:cubicBezTo>
                      <a:pt x="565" y="2946"/>
                      <a:pt x="0" y="3511"/>
                      <a:pt x="0" y="4205"/>
                    </a:cubicBezTo>
                    <a:lnTo>
                      <a:pt x="14" y="4205"/>
                    </a:lnTo>
                    <a:cubicBezTo>
                      <a:pt x="14" y="3519"/>
                      <a:pt x="573" y="2960"/>
                      <a:pt x="1259"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9"/>
              <p:cNvSpPr/>
              <p:nvPr/>
            </p:nvSpPr>
            <p:spPr>
              <a:xfrm>
                <a:off x="5069160" y="279720"/>
                <a:ext cx="535320" cy="1487160"/>
              </a:xfrm>
              <a:custGeom>
                <a:avLst/>
                <a:gdLst/>
                <a:ahLst/>
                <a:cxnLst/>
                <a:rect l="l" t="t" r="r" b="b"/>
                <a:pathLst>
                  <a:path w="1487" h="4131" extrusionOk="0">
                    <a:moveTo>
                      <a:pt x="1186" y="2959"/>
                    </a:moveTo>
                    <a:cubicBezTo>
                      <a:pt x="1353" y="2959"/>
                      <a:pt x="1487" y="2824"/>
                      <a:pt x="1487" y="2657"/>
                    </a:cubicBezTo>
                    <a:cubicBezTo>
                      <a:pt x="1487" y="2490"/>
                      <a:pt x="1353" y="2355"/>
                      <a:pt x="1186" y="2355"/>
                    </a:cubicBezTo>
                    <a:cubicBezTo>
                      <a:pt x="540" y="2355"/>
                      <a:pt x="16" y="1830"/>
                      <a:pt x="16" y="1184"/>
                    </a:cubicBezTo>
                    <a:cubicBezTo>
                      <a:pt x="16" y="538"/>
                      <a:pt x="540" y="14"/>
                      <a:pt x="1186" y="14"/>
                    </a:cubicBezTo>
                    <a:lnTo>
                      <a:pt x="1186" y="0"/>
                    </a:lnTo>
                    <a:cubicBezTo>
                      <a:pt x="533" y="0"/>
                      <a:pt x="0" y="531"/>
                      <a:pt x="0" y="1185"/>
                    </a:cubicBezTo>
                    <a:cubicBezTo>
                      <a:pt x="0" y="1838"/>
                      <a:pt x="533" y="2371"/>
                      <a:pt x="1186" y="2371"/>
                    </a:cubicBezTo>
                    <a:cubicBezTo>
                      <a:pt x="1344" y="2371"/>
                      <a:pt x="1472" y="2500"/>
                      <a:pt x="1472" y="2658"/>
                    </a:cubicBezTo>
                    <a:cubicBezTo>
                      <a:pt x="1472" y="2816"/>
                      <a:pt x="1344" y="2945"/>
                      <a:pt x="1186" y="2945"/>
                    </a:cubicBezTo>
                    <a:cubicBezTo>
                      <a:pt x="533" y="2945"/>
                      <a:pt x="0" y="3477"/>
                      <a:pt x="0" y="4131"/>
                    </a:cubicBezTo>
                    <a:lnTo>
                      <a:pt x="14" y="4131"/>
                    </a:lnTo>
                    <a:cubicBezTo>
                      <a:pt x="16" y="3484"/>
                      <a:pt x="540" y="2959"/>
                      <a:pt x="1186"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9"/>
              <p:cNvSpPr/>
              <p:nvPr/>
            </p:nvSpPr>
            <p:spPr>
              <a:xfrm>
                <a:off x="5095800" y="306000"/>
                <a:ext cx="534960" cy="1460520"/>
              </a:xfrm>
              <a:custGeom>
                <a:avLst/>
                <a:gdLst/>
                <a:ahLst/>
                <a:cxnLst/>
                <a:rect l="l" t="t" r="r" b="b"/>
                <a:pathLst>
                  <a:path w="1486" h="4057" extrusionOk="0">
                    <a:moveTo>
                      <a:pt x="1112" y="2959"/>
                    </a:moveTo>
                    <a:cubicBezTo>
                      <a:pt x="1319" y="2959"/>
                      <a:pt x="1486" y="2791"/>
                      <a:pt x="1486" y="2584"/>
                    </a:cubicBezTo>
                    <a:cubicBezTo>
                      <a:pt x="1486" y="2377"/>
                      <a:pt x="1319" y="2209"/>
                      <a:pt x="1112" y="2209"/>
                    </a:cubicBezTo>
                    <a:cubicBezTo>
                      <a:pt x="507" y="2209"/>
                      <a:pt x="15" y="1716"/>
                      <a:pt x="15" y="1111"/>
                    </a:cubicBezTo>
                    <a:cubicBezTo>
                      <a:pt x="15" y="505"/>
                      <a:pt x="507" y="14"/>
                      <a:pt x="1112" y="14"/>
                    </a:cubicBezTo>
                    <a:lnTo>
                      <a:pt x="1112" y="0"/>
                    </a:lnTo>
                    <a:cubicBezTo>
                      <a:pt x="499" y="0"/>
                      <a:pt x="0" y="498"/>
                      <a:pt x="0" y="1111"/>
                    </a:cubicBezTo>
                    <a:cubicBezTo>
                      <a:pt x="0" y="1724"/>
                      <a:pt x="499" y="2223"/>
                      <a:pt x="1112" y="2223"/>
                    </a:cubicBezTo>
                    <a:cubicBezTo>
                      <a:pt x="1311" y="2223"/>
                      <a:pt x="1472" y="2384"/>
                      <a:pt x="1472" y="2584"/>
                    </a:cubicBezTo>
                    <a:cubicBezTo>
                      <a:pt x="1472" y="2784"/>
                      <a:pt x="1312" y="2945"/>
                      <a:pt x="1112" y="2945"/>
                    </a:cubicBezTo>
                    <a:cubicBezTo>
                      <a:pt x="499" y="2945"/>
                      <a:pt x="0" y="3444"/>
                      <a:pt x="0" y="4057"/>
                    </a:cubicBezTo>
                    <a:lnTo>
                      <a:pt x="15" y="4057"/>
                    </a:lnTo>
                    <a:cubicBezTo>
                      <a:pt x="15" y="3451"/>
                      <a:pt x="507" y="2959"/>
                      <a:pt x="111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9"/>
              <p:cNvSpPr/>
              <p:nvPr/>
            </p:nvSpPr>
            <p:spPr>
              <a:xfrm>
                <a:off x="5122440" y="332280"/>
                <a:ext cx="535320" cy="1434240"/>
              </a:xfrm>
              <a:custGeom>
                <a:avLst/>
                <a:gdLst/>
                <a:ahLst/>
                <a:cxnLst/>
                <a:rect l="l" t="t" r="r" b="b"/>
                <a:pathLst>
                  <a:path w="1487" h="3984" extrusionOk="0">
                    <a:moveTo>
                      <a:pt x="1038" y="2961"/>
                    </a:moveTo>
                    <a:cubicBezTo>
                      <a:pt x="1285" y="2961"/>
                      <a:pt x="1487" y="2759"/>
                      <a:pt x="1487" y="2511"/>
                    </a:cubicBezTo>
                    <a:cubicBezTo>
                      <a:pt x="1487" y="2263"/>
                      <a:pt x="1285" y="2062"/>
                      <a:pt x="1038" y="2062"/>
                    </a:cubicBezTo>
                    <a:cubicBezTo>
                      <a:pt x="474" y="2062"/>
                      <a:pt x="15" y="1602"/>
                      <a:pt x="15" y="1038"/>
                    </a:cubicBezTo>
                    <a:cubicBezTo>
                      <a:pt x="15" y="474"/>
                      <a:pt x="474" y="15"/>
                      <a:pt x="1038" y="15"/>
                    </a:cubicBezTo>
                    <a:lnTo>
                      <a:pt x="1038" y="0"/>
                    </a:lnTo>
                    <a:cubicBezTo>
                      <a:pt x="465" y="0"/>
                      <a:pt x="0" y="465"/>
                      <a:pt x="0" y="1038"/>
                    </a:cubicBezTo>
                    <a:cubicBezTo>
                      <a:pt x="0" y="1610"/>
                      <a:pt x="465" y="2077"/>
                      <a:pt x="1038" y="2077"/>
                    </a:cubicBezTo>
                    <a:cubicBezTo>
                      <a:pt x="1277" y="2077"/>
                      <a:pt x="1471" y="2272"/>
                      <a:pt x="1471" y="2511"/>
                    </a:cubicBezTo>
                    <a:cubicBezTo>
                      <a:pt x="1471" y="2750"/>
                      <a:pt x="1277" y="2945"/>
                      <a:pt x="1038" y="2945"/>
                    </a:cubicBezTo>
                    <a:cubicBezTo>
                      <a:pt x="465" y="2945"/>
                      <a:pt x="0" y="3411"/>
                      <a:pt x="0" y="3984"/>
                    </a:cubicBezTo>
                    <a:lnTo>
                      <a:pt x="14" y="3984"/>
                    </a:lnTo>
                    <a:cubicBezTo>
                      <a:pt x="15" y="3420"/>
                      <a:pt x="474" y="2961"/>
                      <a:pt x="1038"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9"/>
              <p:cNvSpPr/>
              <p:nvPr/>
            </p:nvSpPr>
            <p:spPr>
              <a:xfrm>
                <a:off x="5149080" y="358920"/>
                <a:ext cx="534960" cy="1407600"/>
              </a:xfrm>
              <a:custGeom>
                <a:avLst/>
                <a:gdLst/>
                <a:ahLst/>
                <a:cxnLst/>
                <a:rect l="l" t="t" r="r" b="b"/>
                <a:pathLst>
                  <a:path w="1486" h="3910" extrusionOk="0">
                    <a:moveTo>
                      <a:pt x="964" y="2960"/>
                    </a:moveTo>
                    <a:cubicBezTo>
                      <a:pt x="1251" y="2960"/>
                      <a:pt x="1486" y="2725"/>
                      <a:pt x="1486" y="2437"/>
                    </a:cubicBezTo>
                    <a:cubicBezTo>
                      <a:pt x="1486" y="2149"/>
                      <a:pt x="1251" y="1915"/>
                      <a:pt x="964" y="1915"/>
                    </a:cubicBezTo>
                    <a:cubicBezTo>
                      <a:pt x="440" y="1915"/>
                      <a:pt x="14" y="1487"/>
                      <a:pt x="14" y="964"/>
                    </a:cubicBezTo>
                    <a:cubicBezTo>
                      <a:pt x="14" y="440"/>
                      <a:pt x="440" y="14"/>
                      <a:pt x="964" y="14"/>
                    </a:cubicBezTo>
                    <a:lnTo>
                      <a:pt x="964" y="0"/>
                    </a:lnTo>
                    <a:cubicBezTo>
                      <a:pt x="432" y="0"/>
                      <a:pt x="0" y="432"/>
                      <a:pt x="0" y="964"/>
                    </a:cubicBezTo>
                    <a:cubicBezTo>
                      <a:pt x="0" y="1495"/>
                      <a:pt x="433" y="1929"/>
                      <a:pt x="964" y="1929"/>
                    </a:cubicBezTo>
                    <a:cubicBezTo>
                      <a:pt x="1243" y="1929"/>
                      <a:pt x="1471" y="2157"/>
                      <a:pt x="1471" y="2437"/>
                    </a:cubicBezTo>
                    <a:cubicBezTo>
                      <a:pt x="1471" y="2717"/>
                      <a:pt x="1243" y="2945"/>
                      <a:pt x="964" y="2945"/>
                    </a:cubicBezTo>
                    <a:cubicBezTo>
                      <a:pt x="432" y="2945"/>
                      <a:pt x="0" y="3379"/>
                      <a:pt x="0" y="3910"/>
                    </a:cubicBezTo>
                    <a:lnTo>
                      <a:pt x="14" y="3910"/>
                    </a:lnTo>
                    <a:cubicBezTo>
                      <a:pt x="14" y="3386"/>
                      <a:pt x="440" y="2960"/>
                      <a:pt x="964"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7" name="Google Shape;497;p9"/>
              <p:cNvSpPr/>
              <p:nvPr/>
            </p:nvSpPr>
            <p:spPr>
              <a:xfrm>
                <a:off x="5175360" y="385560"/>
                <a:ext cx="535320" cy="1381320"/>
              </a:xfrm>
              <a:custGeom>
                <a:avLst/>
                <a:gdLst/>
                <a:ahLst/>
                <a:cxnLst/>
                <a:rect l="l" t="t" r="r" b="b"/>
                <a:pathLst>
                  <a:path w="1487" h="3837" extrusionOk="0">
                    <a:moveTo>
                      <a:pt x="891" y="2960"/>
                    </a:moveTo>
                    <a:cubicBezTo>
                      <a:pt x="1218" y="2960"/>
                      <a:pt x="1487" y="2692"/>
                      <a:pt x="1487" y="2363"/>
                    </a:cubicBezTo>
                    <a:cubicBezTo>
                      <a:pt x="1487" y="2033"/>
                      <a:pt x="1220" y="1766"/>
                      <a:pt x="891" y="1766"/>
                    </a:cubicBezTo>
                    <a:cubicBezTo>
                      <a:pt x="408" y="1766"/>
                      <a:pt x="15" y="1373"/>
                      <a:pt x="15" y="890"/>
                    </a:cubicBezTo>
                    <a:cubicBezTo>
                      <a:pt x="15" y="406"/>
                      <a:pt x="408" y="14"/>
                      <a:pt x="891" y="14"/>
                    </a:cubicBezTo>
                    <a:lnTo>
                      <a:pt x="891" y="0"/>
                    </a:lnTo>
                    <a:cubicBezTo>
                      <a:pt x="400" y="0"/>
                      <a:pt x="0" y="399"/>
                      <a:pt x="0" y="891"/>
                    </a:cubicBezTo>
                    <a:cubicBezTo>
                      <a:pt x="0" y="1383"/>
                      <a:pt x="399" y="1783"/>
                      <a:pt x="891" y="1783"/>
                    </a:cubicBezTo>
                    <a:cubicBezTo>
                      <a:pt x="1211" y="1783"/>
                      <a:pt x="1472" y="2043"/>
                      <a:pt x="1472" y="2364"/>
                    </a:cubicBezTo>
                    <a:cubicBezTo>
                      <a:pt x="1472" y="2685"/>
                      <a:pt x="1211" y="2946"/>
                      <a:pt x="891" y="2946"/>
                    </a:cubicBezTo>
                    <a:cubicBezTo>
                      <a:pt x="400" y="2946"/>
                      <a:pt x="0" y="3345"/>
                      <a:pt x="0" y="3837"/>
                    </a:cubicBezTo>
                    <a:lnTo>
                      <a:pt x="14" y="3837"/>
                    </a:lnTo>
                    <a:cubicBezTo>
                      <a:pt x="15" y="3353"/>
                      <a:pt x="408" y="2960"/>
                      <a:pt x="891"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8" name="Google Shape;498;p9"/>
              <p:cNvSpPr/>
              <p:nvPr/>
            </p:nvSpPr>
            <p:spPr>
              <a:xfrm>
                <a:off x="5202000" y="411840"/>
                <a:ext cx="534960" cy="1354680"/>
              </a:xfrm>
              <a:custGeom>
                <a:avLst/>
                <a:gdLst/>
                <a:ahLst/>
                <a:cxnLst/>
                <a:rect l="l" t="t" r="r" b="b"/>
                <a:pathLst>
                  <a:path w="1486" h="3763" extrusionOk="0">
                    <a:moveTo>
                      <a:pt x="817" y="2960"/>
                    </a:moveTo>
                    <a:cubicBezTo>
                      <a:pt x="1186" y="2960"/>
                      <a:pt x="1486" y="2659"/>
                      <a:pt x="1486" y="2290"/>
                    </a:cubicBezTo>
                    <a:cubicBezTo>
                      <a:pt x="1486" y="1921"/>
                      <a:pt x="1185" y="1620"/>
                      <a:pt x="817" y="1620"/>
                    </a:cubicBezTo>
                    <a:cubicBezTo>
                      <a:pt x="374" y="1620"/>
                      <a:pt x="14" y="1260"/>
                      <a:pt x="14" y="817"/>
                    </a:cubicBezTo>
                    <a:cubicBezTo>
                      <a:pt x="14" y="374"/>
                      <a:pt x="374" y="14"/>
                      <a:pt x="817" y="14"/>
                    </a:cubicBezTo>
                    <a:lnTo>
                      <a:pt x="817" y="0"/>
                    </a:lnTo>
                    <a:cubicBezTo>
                      <a:pt x="367" y="0"/>
                      <a:pt x="0" y="366"/>
                      <a:pt x="0" y="817"/>
                    </a:cubicBezTo>
                    <a:cubicBezTo>
                      <a:pt x="0" y="1267"/>
                      <a:pt x="367" y="1634"/>
                      <a:pt x="817" y="1634"/>
                    </a:cubicBezTo>
                    <a:cubicBezTo>
                      <a:pt x="1177" y="1634"/>
                      <a:pt x="1472" y="1928"/>
                      <a:pt x="1472" y="2290"/>
                    </a:cubicBezTo>
                    <a:cubicBezTo>
                      <a:pt x="1472" y="2652"/>
                      <a:pt x="1178" y="2946"/>
                      <a:pt x="817" y="2946"/>
                    </a:cubicBezTo>
                    <a:cubicBezTo>
                      <a:pt x="367" y="2946"/>
                      <a:pt x="0" y="3312"/>
                      <a:pt x="0" y="3763"/>
                    </a:cubicBezTo>
                    <a:lnTo>
                      <a:pt x="14" y="3763"/>
                    </a:lnTo>
                    <a:cubicBezTo>
                      <a:pt x="14" y="3320"/>
                      <a:pt x="374" y="2960"/>
                      <a:pt x="817"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499;p9"/>
              <p:cNvSpPr/>
              <p:nvPr/>
            </p:nvSpPr>
            <p:spPr>
              <a:xfrm>
                <a:off x="5228280" y="438120"/>
                <a:ext cx="535320" cy="1328400"/>
              </a:xfrm>
              <a:custGeom>
                <a:avLst/>
                <a:gdLst/>
                <a:ahLst/>
                <a:cxnLst/>
                <a:rect l="l" t="t" r="r" b="b"/>
                <a:pathLst>
                  <a:path w="1487" h="3690" extrusionOk="0">
                    <a:moveTo>
                      <a:pt x="744" y="2961"/>
                    </a:moveTo>
                    <a:cubicBezTo>
                      <a:pt x="1153" y="2961"/>
                      <a:pt x="1487" y="2627"/>
                      <a:pt x="1487" y="2217"/>
                    </a:cubicBezTo>
                    <a:cubicBezTo>
                      <a:pt x="1487" y="1807"/>
                      <a:pt x="1153" y="1473"/>
                      <a:pt x="744" y="1473"/>
                    </a:cubicBezTo>
                    <a:cubicBezTo>
                      <a:pt x="343" y="1473"/>
                      <a:pt x="15" y="1145"/>
                      <a:pt x="15" y="744"/>
                    </a:cubicBezTo>
                    <a:cubicBezTo>
                      <a:pt x="15" y="342"/>
                      <a:pt x="343" y="16"/>
                      <a:pt x="744" y="16"/>
                    </a:cubicBezTo>
                    <a:lnTo>
                      <a:pt x="744" y="0"/>
                    </a:lnTo>
                    <a:cubicBezTo>
                      <a:pt x="334" y="0"/>
                      <a:pt x="0" y="333"/>
                      <a:pt x="0" y="744"/>
                    </a:cubicBezTo>
                    <a:cubicBezTo>
                      <a:pt x="0" y="1154"/>
                      <a:pt x="334" y="1488"/>
                      <a:pt x="744" y="1488"/>
                    </a:cubicBezTo>
                    <a:cubicBezTo>
                      <a:pt x="1145" y="1488"/>
                      <a:pt x="1472" y="1815"/>
                      <a:pt x="1472" y="2217"/>
                    </a:cubicBezTo>
                    <a:cubicBezTo>
                      <a:pt x="1472" y="2618"/>
                      <a:pt x="1145" y="2946"/>
                      <a:pt x="744" y="2946"/>
                    </a:cubicBezTo>
                    <a:cubicBezTo>
                      <a:pt x="334" y="2946"/>
                      <a:pt x="0" y="3280"/>
                      <a:pt x="0" y="3690"/>
                    </a:cubicBezTo>
                    <a:lnTo>
                      <a:pt x="14" y="3690"/>
                    </a:lnTo>
                    <a:cubicBezTo>
                      <a:pt x="15" y="3288"/>
                      <a:pt x="342" y="2961"/>
                      <a:pt x="744"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0" name="Google Shape;500;p9"/>
              <p:cNvSpPr/>
              <p:nvPr/>
            </p:nvSpPr>
            <p:spPr>
              <a:xfrm>
                <a:off x="5254920" y="464760"/>
                <a:ext cx="534960" cy="1301760"/>
              </a:xfrm>
              <a:custGeom>
                <a:avLst/>
                <a:gdLst/>
                <a:ahLst/>
                <a:cxnLst/>
                <a:rect l="l" t="t" r="r" b="b"/>
                <a:pathLst>
                  <a:path w="1486" h="3616" extrusionOk="0">
                    <a:moveTo>
                      <a:pt x="670" y="2960"/>
                    </a:moveTo>
                    <a:cubicBezTo>
                      <a:pt x="1120" y="2960"/>
                      <a:pt x="1486" y="2593"/>
                      <a:pt x="1486" y="2143"/>
                    </a:cubicBezTo>
                    <a:cubicBezTo>
                      <a:pt x="1486" y="1692"/>
                      <a:pt x="1120" y="1326"/>
                      <a:pt x="670" y="1326"/>
                    </a:cubicBezTo>
                    <a:cubicBezTo>
                      <a:pt x="309" y="1326"/>
                      <a:pt x="14" y="1032"/>
                      <a:pt x="14" y="670"/>
                    </a:cubicBezTo>
                    <a:cubicBezTo>
                      <a:pt x="14" y="307"/>
                      <a:pt x="308" y="15"/>
                      <a:pt x="670" y="15"/>
                    </a:cubicBezTo>
                    <a:lnTo>
                      <a:pt x="670" y="0"/>
                    </a:lnTo>
                    <a:cubicBezTo>
                      <a:pt x="300" y="0"/>
                      <a:pt x="0" y="301"/>
                      <a:pt x="0" y="670"/>
                    </a:cubicBezTo>
                    <a:cubicBezTo>
                      <a:pt x="0" y="1038"/>
                      <a:pt x="301" y="1340"/>
                      <a:pt x="670" y="1340"/>
                    </a:cubicBezTo>
                    <a:cubicBezTo>
                      <a:pt x="1112" y="1340"/>
                      <a:pt x="1472" y="1700"/>
                      <a:pt x="1472" y="2143"/>
                    </a:cubicBezTo>
                    <a:cubicBezTo>
                      <a:pt x="1472" y="2586"/>
                      <a:pt x="1112" y="2946"/>
                      <a:pt x="670" y="2946"/>
                    </a:cubicBezTo>
                    <a:cubicBezTo>
                      <a:pt x="300" y="2946"/>
                      <a:pt x="0" y="3247"/>
                      <a:pt x="0" y="3616"/>
                    </a:cubicBezTo>
                    <a:lnTo>
                      <a:pt x="14" y="3616"/>
                    </a:lnTo>
                    <a:cubicBezTo>
                      <a:pt x="14" y="3255"/>
                      <a:pt x="309" y="2960"/>
                      <a:pt x="670"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9"/>
              <p:cNvSpPr/>
              <p:nvPr/>
            </p:nvSpPr>
            <p:spPr>
              <a:xfrm>
                <a:off x="5281200" y="491760"/>
                <a:ext cx="535320" cy="1275120"/>
              </a:xfrm>
              <a:custGeom>
                <a:avLst/>
                <a:gdLst/>
                <a:ahLst/>
                <a:cxnLst/>
                <a:rect l="l" t="t" r="r" b="b"/>
                <a:pathLst>
                  <a:path w="1487" h="3542" extrusionOk="0">
                    <a:moveTo>
                      <a:pt x="597" y="2959"/>
                    </a:moveTo>
                    <a:cubicBezTo>
                      <a:pt x="1087" y="2959"/>
                      <a:pt x="1487" y="2560"/>
                      <a:pt x="1487" y="2068"/>
                    </a:cubicBezTo>
                    <a:cubicBezTo>
                      <a:pt x="1487" y="1576"/>
                      <a:pt x="1088" y="1177"/>
                      <a:pt x="597" y="1177"/>
                    </a:cubicBezTo>
                    <a:cubicBezTo>
                      <a:pt x="276" y="1177"/>
                      <a:pt x="16" y="915"/>
                      <a:pt x="16" y="595"/>
                    </a:cubicBezTo>
                    <a:cubicBezTo>
                      <a:pt x="16" y="274"/>
                      <a:pt x="276" y="14"/>
                      <a:pt x="597" y="14"/>
                    </a:cubicBezTo>
                    <a:lnTo>
                      <a:pt x="597" y="0"/>
                    </a:lnTo>
                    <a:cubicBezTo>
                      <a:pt x="269" y="0"/>
                      <a:pt x="0" y="266"/>
                      <a:pt x="0" y="596"/>
                    </a:cubicBezTo>
                    <a:cubicBezTo>
                      <a:pt x="0" y="925"/>
                      <a:pt x="268" y="1193"/>
                      <a:pt x="597" y="1193"/>
                    </a:cubicBezTo>
                    <a:cubicBezTo>
                      <a:pt x="1079" y="1193"/>
                      <a:pt x="1472" y="1586"/>
                      <a:pt x="1472" y="2069"/>
                    </a:cubicBezTo>
                    <a:cubicBezTo>
                      <a:pt x="1472" y="2552"/>
                      <a:pt x="1079" y="2945"/>
                      <a:pt x="597" y="2945"/>
                    </a:cubicBezTo>
                    <a:cubicBezTo>
                      <a:pt x="269" y="2945"/>
                      <a:pt x="0" y="3212"/>
                      <a:pt x="0" y="3542"/>
                    </a:cubicBezTo>
                    <a:lnTo>
                      <a:pt x="15" y="3542"/>
                    </a:lnTo>
                    <a:cubicBezTo>
                      <a:pt x="16" y="3220"/>
                      <a:pt x="276" y="2959"/>
                      <a:pt x="597"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9"/>
              <p:cNvSpPr/>
              <p:nvPr/>
            </p:nvSpPr>
            <p:spPr>
              <a:xfrm>
                <a:off x="5308200" y="518040"/>
                <a:ext cx="534600" cy="1248480"/>
              </a:xfrm>
              <a:custGeom>
                <a:avLst/>
                <a:gdLst/>
                <a:ahLst/>
                <a:cxnLst/>
                <a:rect l="l" t="t" r="r" b="b"/>
                <a:pathLst>
                  <a:path w="1485" h="3468" extrusionOk="0">
                    <a:moveTo>
                      <a:pt x="522" y="2959"/>
                    </a:moveTo>
                    <a:cubicBezTo>
                      <a:pt x="1053" y="2959"/>
                      <a:pt x="1485" y="2526"/>
                      <a:pt x="1485" y="1995"/>
                    </a:cubicBezTo>
                    <a:cubicBezTo>
                      <a:pt x="1485" y="1464"/>
                      <a:pt x="1052" y="1031"/>
                      <a:pt x="522" y="1031"/>
                    </a:cubicBezTo>
                    <a:cubicBezTo>
                      <a:pt x="242" y="1031"/>
                      <a:pt x="14" y="802"/>
                      <a:pt x="14" y="522"/>
                    </a:cubicBezTo>
                    <a:cubicBezTo>
                      <a:pt x="14" y="241"/>
                      <a:pt x="242" y="14"/>
                      <a:pt x="522" y="14"/>
                    </a:cubicBezTo>
                    <a:lnTo>
                      <a:pt x="522" y="0"/>
                    </a:lnTo>
                    <a:cubicBezTo>
                      <a:pt x="234" y="0"/>
                      <a:pt x="0" y="234"/>
                      <a:pt x="0" y="522"/>
                    </a:cubicBezTo>
                    <a:cubicBezTo>
                      <a:pt x="0" y="810"/>
                      <a:pt x="234" y="1045"/>
                      <a:pt x="522" y="1045"/>
                    </a:cubicBezTo>
                    <a:cubicBezTo>
                      <a:pt x="1045" y="1045"/>
                      <a:pt x="1471" y="1471"/>
                      <a:pt x="1471" y="1995"/>
                    </a:cubicBezTo>
                    <a:cubicBezTo>
                      <a:pt x="1471" y="2519"/>
                      <a:pt x="1045" y="2945"/>
                      <a:pt x="522" y="2945"/>
                    </a:cubicBezTo>
                    <a:cubicBezTo>
                      <a:pt x="234" y="2945"/>
                      <a:pt x="0" y="3180"/>
                      <a:pt x="0" y="3468"/>
                    </a:cubicBezTo>
                    <a:lnTo>
                      <a:pt x="14" y="3468"/>
                    </a:lnTo>
                    <a:cubicBezTo>
                      <a:pt x="14" y="3187"/>
                      <a:pt x="242" y="2959"/>
                      <a:pt x="522" y="2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9"/>
              <p:cNvSpPr/>
              <p:nvPr/>
            </p:nvSpPr>
            <p:spPr>
              <a:xfrm>
                <a:off x="5334480" y="544320"/>
                <a:ext cx="535320" cy="1222200"/>
              </a:xfrm>
              <a:custGeom>
                <a:avLst/>
                <a:gdLst/>
                <a:ahLst/>
                <a:cxnLst/>
                <a:rect l="l" t="t" r="r" b="b"/>
                <a:pathLst>
                  <a:path w="1487" h="3395" extrusionOk="0">
                    <a:moveTo>
                      <a:pt x="449" y="2961"/>
                    </a:moveTo>
                    <a:cubicBezTo>
                      <a:pt x="1021" y="2961"/>
                      <a:pt x="1487" y="2495"/>
                      <a:pt x="1487" y="1922"/>
                    </a:cubicBezTo>
                    <a:cubicBezTo>
                      <a:pt x="1487" y="1349"/>
                      <a:pt x="1021" y="884"/>
                      <a:pt x="449" y="884"/>
                    </a:cubicBezTo>
                    <a:cubicBezTo>
                      <a:pt x="209" y="884"/>
                      <a:pt x="15" y="688"/>
                      <a:pt x="15" y="449"/>
                    </a:cubicBezTo>
                    <a:cubicBezTo>
                      <a:pt x="15" y="210"/>
                      <a:pt x="210" y="15"/>
                      <a:pt x="449" y="15"/>
                    </a:cubicBezTo>
                    <a:lnTo>
                      <a:pt x="449" y="0"/>
                    </a:lnTo>
                    <a:cubicBezTo>
                      <a:pt x="201" y="0"/>
                      <a:pt x="0" y="201"/>
                      <a:pt x="0" y="449"/>
                    </a:cubicBezTo>
                    <a:cubicBezTo>
                      <a:pt x="0" y="696"/>
                      <a:pt x="201" y="899"/>
                      <a:pt x="449" y="899"/>
                    </a:cubicBezTo>
                    <a:cubicBezTo>
                      <a:pt x="1012" y="899"/>
                      <a:pt x="1471" y="1358"/>
                      <a:pt x="1471" y="1922"/>
                    </a:cubicBezTo>
                    <a:cubicBezTo>
                      <a:pt x="1471" y="2486"/>
                      <a:pt x="1012" y="2945"/>
                      <a:pt x="449" y="2945"/>
                    </a:cubicBezTo>
                    <a:cubicBezTo>
                      <a:pt x="201" y="2945"/>
                      <a:pt x="0" y="3147"/>
                      <a:pt x="0" y="3395"/>
                    </a:cubicBezTo>
                    <a:lnTo>
                      <a:pt x="14" y="3395"/>
                    </a:lnTo>
                    <a:cubicBezTo>
                      <a:pt x="15" y="3155"/>
                      <a:pt x="209" y="2961"/>
                      <a:pt x="449" y="29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504;p9"/>
              <p:cNvSpPr/>
              <p:nvPr/>
            </p:nvSpPr>
            <p:spPr>
              <a:xfrm>
                <a:off x="5361120" y="570960"/>
                <a:ext cx="534960" cy="1195560"/>
              </a:xfrm>
              <a:custGeom>
                <a:avLst/>
                <a:gdLst/>
                <a:ahLst/>
                <a:cxnLst/>
                <a:rect l="l" t="t" r="r" b="b"/>
                <a:pathLst>
                  <a:path w="1486" h="3321" extrusionOk="0">
                    <a:moveTo>
                      <a:pt x="375" y="2960"/>
                    </a:moveTo>
                    <a:cubicBezTo>
                      <a:pt x="987" y="2960"/>
                      <a:pt x="1486" y="2461"/>
                      <a:pt x="1486" y="1848"/>
                    </a:cubicBezTo>
                    <a:cubicBezTo>
                      <a:pt x="1486" y="1235"/>
                      <a:pt x="987" y="736"/>
                      <a:pt x="375" y="736"/>
                    </a:cubicBezTo>
                    <a:cubicBezTo>
                      <a:pt x="177" y="736"/>
                      <a:pt x="14" y="574"/>
                      <a:pt x="14" y="375"/>
                    </a:cubicBezTo>
                    <a:cubicBezTo>
                      <a:pt x="14" y="175"/>
                      <a:pt x="175" y="14"/>
                      <a:pt x="375" y="14"/>
                    </a:cubicBezTo>
                    <a:lnTo>
                      <a:pt x="375" y="0"/>
                    </a:lnTo>
                    <a:cubicBezTo>
                      <a:pt x="168" y="0"/>
                      <a:pt x="0" y="167"/>
                      <a:pt x="0" y="375"/>
                    </a:cubicBezTo>
                    <a:cubicBezTo>
                      <a:pt x="0" y="582"/>
                      <a:pt x="168" y="751"/>
                      <a:pt x="375" y="751"/>
                    </a:cubicBezTo>
                    <a:cubicBezTo>
                      <a:pt x="980" y="751"/>
                      <a:pt x="1472" y="1242"/>
                      <a:pt x="1472" y="1848"/>
                    </a:cubicBezTo>
                    <a:cubicBezTo>
                      <a:pt x="1472" y="2453"/>
                      <a:pt x="980" y="2946"/>
                      <a:pt x="375" y="2946"/>
                    </a:cubicBezTo>
                    <a:cubicBezTo>
                      <a:pt x="168" y="2946"/>
                      <a:pt x="0" y="3114"/>
                      <a:pt x="0" y="3321"/>
                    </a:cubicBezTo>
                    <a:lnTo>
                      <a:pt x="14" y="3321"/>
                    </a:lnTo>
                    <a:cubicBezTo>
                      <a:pt x="14" y="3122"/>
                      <a:pt x="177" y="2960"/>
                      <a:pt x="375"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505;p9"/>
              <p:cNvSpPr/>
              <p:nvPr/>
            </p:nvSpPr>
            <p:spPr>
              <a:xfrm>
                <a:off x="5387400" y="597600"/>
                <a:ext cx="535320" cy="1169280"/>
              </a:xfrm>
              <a:custGeom>
                <a:avLst/>
                <a:gdLst/>
                <a:ahLst/>
                <a:cxnLst/>
                <a:rect l="l" t="t" r="r" b="b"/>
                <a:pathLst>
                  <a:path w="1487" h="3248" extrusionOk="0">
                    <a:moveTo>
                      <a:pt x="302" y="2960"/>
                    </a:moveTo>
                    <a:cubicBezTo>
                      <a:pt x="955" y="2960"/>
                      <a:pt x="1487" y="2427"/>
                      <a:pt x="1487" y="1774"/>
                    </a:cubicBezTo>
                    <a:cubicBezTo>
                      <a:pt x="1487" y="1120"/>
                      <a:pt x="955" y="588"/>
                      <a:pt x="302" y="588"/>
                    </a:cubicBezTo>
                    <a:cubicBezTo>
                      <a:pt x="144" y="588"/>
                      <a:pt x="15" y="459"/>
                      <a:pt x="15" y="301"/>
                    </a:cubicBezTo>
                    <a:cubicBezTo>
                      <a:pt x="15" y="142"/>
                      <a:pt x="144" y="14"/>
                      <a:pt x="302" y="14"/>
                    </a:cubicBezTo>
                    <a:lnTo>
                      <a:pt x="302" y="0"/>
                    </a:lnTo>
                    <a:cubicBezTo>
                      <a:pt x="135" y="0"/>
                      <a:pt x="0" y="135"/>
                      <a:pt x="0" y="302"/>
                    </a:cubicBezTo>
                    <a:cubicBezTo>
                      <a:pt x="0" y="468"/>
                      <a:pt x="135" y="605"/>
                      <a:pt x="302" y="605"/>
                    </a:cubicBezTo>
                    <a:cubicBezTo>
                      <a:pt x="947" y="605"/>
                      <a:pt x="1472" y="1129"/>
                      <a:pt x="1472" y="1775"/>
                    </a:cubicBezTo>
                    <a:cubicBezTo>
                      <a:pt x="1472" y="2421"/>
                      <a:pt x="947" y="2946"/>
                      <a:pt x="302" y="2946"/>
                    </a:cubicBezTo>
                    <a:cubicBezTo>
                      <a:pt x="135" y="2946"/>
                      <a:pt x="0" y="3081"/>
                      <a:pt x="0" y="3248"/>
                    </a:cubicBezTo>
                    <a:lnTo>
                      <a:pt x="14" y="3248"/>
                    </a:lnTo>
                    <a:cubicBezTo>
                      <a:pt x="15" y="3089"/>
                      <a:pt x="144" y="2960"/>
                      <a:pt x="302"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9"/>
              <p:cNvSpPr/>
              <p:nvPr/>
            </p:nvSpPr>
            <p:spPr>
              <a:xfrm>
                <a:off x="5414040" y="623880"/>
                <a:ext cx="534960" cy="1142640"/>
              </a:xfrm>
              <a:custGeom>
                <a:avLst/>
                <a:gdLst/>
                <a:ahLst/>
                <a:cxnLst/>
                <a:rect l="l" t="t" r="r" b="b"/>
                <a:pathLst>
                  <a:path w="1486" h="3174" extrusionOk="0">
                    <a:moveTo>
                      <a:pt x="228" y="2960"/>
                    </a:moveTo>
                    <a:cubicBezTo>
                      <a:pt x="921" y="2960"/>
                      <a:pt x="1486" y="2395"/>
                      <a:pt x="1486" y="1701"/>
                    </a:cubicBezTo>
                    <a:cubicBezTo>
                      <a:pt x="1486" y="1007"/>
                      <a:pt x="921" y="442"/>
                      <a:pt x="228" y="442"/>
                    </a:cubicBezTo>
                    <a:cubicBezTo>
                      <a:pt x="110" y="442"/>
                      <a:pt x="14" y="345"/>
                      <a:pt x="14" y="228"/>
                    </a:cubicBezTo>
                    <a:cubicBezTo>
                      <a:pt x="14" y="110"/>
                      <a:pt x="110" y="15"/>
                      <a:pt x="228" y="15"/>
                    </a:cubicBezTo>
                    <a:lnTo>
                      <a:pt x="228" y="0"/>
                    </a:lnTo>
                    <a:cubicBezTo>
                      <a:pt x="103" y="0"/>
                      <a:pt x="0" y="102"/>
                      <a:pt x="0" y="228"/>
                    </a:cubicBezTo>
                    <a:cubicBezTo>
                      <a:pt x="0" y="353"/>
                      <a:pt x="103" y="456"/>
                      <a:pt x="228" y="456"/>
                    </a:cubicBezTo>
                    <a:cubicBezTo>
                      <a:pt x="913" y="456"/>
                      <a:pt x="1472" y="1015"/>
                      <a:pt x="1472" y="1701"/>
                    </a:cubicBezTo>
                    <a:cubicBezTo>
                      <a:pt x="1472" y="2387"/>
                      <a:pt x="913" y="2946"/>
                      <a:pt x="228" y="2946"/>
                    </a:cubicBezTo>
                    <a:cubicBezTo>
                      <a:pt x="103" y="2946"/>
                      <a:pt x="0" y="3048"/>
                      <a:pt x="0" y="3174"/>
                    </a:cubicBezTo>
                    <a:lnTo>
                      <a:pt x="14" y="3174"/>
                    </a:lnTo>
                    <a:cubicBezTo>
                      <a:pt x="14" y="3056"/>
                      <a:pt x="110" y="2960"/>
                      <a:pt x="228" y="29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07" name="Google Shape;507;p9"/>
            <p:cNvSpPr/>
            <p:nvPr/>
          </p:nvSpPr>
          <p:spPr>
            <a:xfrm rot="-5400000" flipH="1">
              <a:off x="1020459" y="506674"/>
              <a:ext cx="500035" cy="499513"/>
            </a:xfrm>
            <a:custGeom>
              <a:avLst/>
              <a:gdLst/>
              <a:ahLst/>
              <a:cxnLst/>
              <a:rect l="l" t="t" r="r" b="b"/>
              <a:pathLst>
                <a:path w="1899" h="1897" extrusionOk="0">
                  <a:moveTo>
                    <a:pt x="1801" y="0"/>
                  </a:moveTo>
                  <a:lnTo>
                    <a:pt x="1707" y="0"/>
                  </a:lnTo>
                  <a:lnTo>
                    <a:pt x="1612" y="0"/>
                  </a:lnTo>
                  <a:lnTo>
                    <a:pt x="1518" y="0"/>
                  </a:lnTo>
                  <a:lnTo>
                    <a:pt x="1423" y="0"/>
                  </a:lnTo>
                  <a:lnTo>
                    <a:pt x="1328" y="0"/>
                  </a:lnTo>
                  <a:lnTo>
                    <a:pt x="1233" y="0"/>
                  </a:lnTo>
                  <a:lnTo>
                    <a:pt x="1138" y="0"/>
                  </a:lnTo>
                  <a:lnTo>
                    <a:pt x="1043" y="0"/>
                  </a:lnTo>
                  <a:lnTo>
                    <a:pt x="948" y="0"/>
                  </a:lnTo>
                  <a:lnTo>
                    <a:pt x="853" y="0"/>
                  </a:lnTo>
                  <a:lnTo>
                    <a:pt x="759" y="0"/>
                  </a:lnTo>
                  <a:lnTo>
                    <a:pt x="664" y="0"/>
                  </a:lnTo>
                  <a:lnTo>
                    <a:pt x="569" y="0"/>
                  </a:lnTo>
                  <a:lnTo>
                    <a:pt x="474" y="0"/>
                  </a:lnTo>
                  <a:lnTo>
                    <a:pt x="379" y="0"/>
                  </a:lnTo>
                  <a:lnTo>
                    <a:pt x="285" y="0"/>
                  </a:lnTo>
                  <a:lnTo>
                    <a:pt x="190" y="0"/>
                  </a:lnTo>
                  <a:lnTo>
                    <a:pt x="95" y="0"/>
                  </a:lnTo>
                  <a:lnTo>
                    <a:pt x="0" y="0"/>
                  </a:lnTo>
                  <a:cubicBezTo>
                    <a:pt x="0" y="207"/>
                    <a:pt x="34" y="407"/>
                    <a:pt x="95" y="594"/>
                  </a:cubicBezTo>
                  <a:cubicBezTo>
                    <a:pt x="121" y="674"/>
                    <a:pt x="153" y="752"/>
                    <a:pt x="190" y="828"/>
                  </a:cubicBezTo>
                  <a:cubicBezTo>
                    <a:pt x="219" y="887"/>
                    <a:pt x="250" y="945"/>
                    <a:pt x="285" y="999"/>
                  </a:cubicBezTo>
                  <a:cubicBezTo>
                    <a:pt x="315" y="1047"/>
                    <a:pt x="346" y="1093"/>
                    <a:pt x="380" y="1138"/>
                  </a:cubicBezTo>
                  <a:cubicBezTo>
                    <a:pt x="411" y="1178"/>
                    <a:pt x="442" y="1217"/>
                    <a:pt x="475" y="1255"/>
                  </a:cubicBezTo>
                  <a:cubicBezTo>
                    <a:pt x="505" y="1290"/>
                    <a:pt x="537" y="1322"/>
                    <a:pt x="570" y="1355"/>
                  </a:cubicBezTo>
                  <a:cubicBezTo>
                    <a:pt x="600" y="1386"/>
                    <a:pt x="632" y="1414"/>
                    <a:pt x="665" y="1442"/>
                  </a:cubicBezTo>
                  <a:cubicBezTo>
                    <a:pt x="695" y="1469"/>
                    <a:pt x="727" y="1494"/>
                    <a:pt x="760" y="1519"/>
                  </a:cubicBezTo>
                  <a:cubicBezTo>
                    <a:pt x="790" y="1542"/>
                    <a:pt x="822" y="1565"/>
                    <a:pt x="855" y="1585"/>
                  </a:cubicBezTo>
                  <a:cubicBezTo>
                    <a:pt x="885" y="1606"/>
                    <a:pt x="917" y="1626"/>
                    <a:pt x="949" y="1644"/>
                  </a:cubicBezTo>
                  <a:cubicBezTo>
                    <a:pt x="980" y="1662"/>
                    <a:pt x="1012" y="1679"/>
                    <a:pt x="1044" y="1695"/>
                  </a:cubicBezTo>
                  <a:cubicBezTo>
                    <a:pt x="1076" y="1711"/>
                    <a:pt x="1108" y="1726"/>
                    <a:pt x="1139" y="1740"/>
                  </a:cubicBezTo>
                  <a:cubicBezTo>
                    <a:pt x="1171" y="1753"/>
                    <a:pt x="1202" y="1766"/>
                    <a:pt x="1234" y="1778"/>
                  </a:cubicBezTo>
                  <a:cubicBezTo>
                    <a:pt x="1265" y="1790"/>
                    <a:pt x="1297" y="1801"/>
                    <a:pt x="1329" y="1811"/>
                  </a:cubicBezTo>
                  <a:cubicBezTo>
                    <a:pt x="1361" y="1821"/>
                    <a:pt x="1392" y="1830"/>
                    <a:pt x="1424" y="1838"/>
                  </a:cubicBezTo>
                  <a:cubicBezTo>
                    <a:pt x="1456" y="1846"/>
                    <a:pt x="1487" y="1854"/>
                    <a:pt x="1519" y="1860"/>
                  </a:cubicBezTo>
                  <a:cubicBezTo>
                    <a:pt x="1551" y="1867"/>
                    <a:pt x="1582" y="1873"/>
                    <a:pt x="1614" y="1877"/>
                  </a:cubicBezTo>
                  <a:cubicBezTo>
                    <a:pt x="1645" y="1882"/>
                    <a:pt x="1677" y="1885"/>
                    <a:pt x="1709" y="1889"/>
                  </a:cubicBezTo>
                  <a:cubicBezTo>
                    <a:pt x="1740" y="1892"/>
                    <a:pt x="1772" y="1894"/>
                    <a:pt x="1804" y="1895"/>
                  </a:cubicBezTo>
                  <a:lnTo>
                    <a:pt x="1804" y="1897"/>
                  </a:lnTo>
                  <a:lnTo>
                    <a:pt x="1899" y="1897"/>
                  </a:lnTo>
                  <a:lnTo>
                    <a:pt x="1899" y="0"/>
                  </a:lnTo>
                  <a:lnTo>
                    <a:pt x="180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8" name="Google Shape;508;p9"/>
            <p:cNvSpPr/>
            <p:nvPr/>
          </p:nvSpPr>
          <p:spPr>
            <a:xfrm rot="-5400000" flipH="1">
              <a:off x="2357031" y="322296"/>
              <a:ext cx="1382700" cy="1382700"/>
            </a:xfrm>
            <a:prstGeom prst="blockArc">
              <a:avLst>
                <a:gd name="adj1" fmla="val 5400645"/>
                <a:gd name="adj2" fmla="val 16180606"/>
                <a:gd name="adj3" fmla="val 2440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rot="5400000">
              <a:off x="8127449" y="527"/>
              <a:ext cx="1015800" cy="101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0" name="Google Shape;510;p9"/>
            <p:cNvSpPr/>
            <p:nvPr/>
          </p:nvSpPr>
          <p:spPr>
            <a:xfrm rot="5400000">
              <a:off x="7111621" y="527"/>
              <a:ext cx="1015800" cy="101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1" name="Google Shape;511;p9"/>
            <p:cNvSpPr/>
            <p:nvPr/>
          </p:nvSpPr>
          <p:spPr>
            <a:xfrm rot="5400000">
              <a:off x="6095792" y="527"/>
              <a:ext cx="1015800" cy="1015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2" name="Google Shape;512;p9"/>
            <p:cNvSpPr/>
            <p:nvPr/>
          </p:nvSpPr>
          <p:spPr>
            <a:xfrm rot="5400000">
              <a:off x="5079963" y="527"/>
              <a:ext cx="1015800" cy="10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13" name="Google Shape;513;p9"/>
            <p:cNvGrpSpPr/>
            <p:nvPr/>
          </p:nvGrpSpPr>
          <p:grpSpPr>
            <a:xfrm rot="5400000">
              <a:off x="7623140" y="-510066"/>
              <a:ext cx="1521560" cy="1520187"/>
              <a:chOff x="1793505" y="544330"/>
              <a:chExt cx="1596600" cy="1595160"/>
            </a:xfrm>
          </p:grpSpPr>
          <p:sp>
            <p:nvSpPr>
              <p:cNvPr id="514" name="Google Shape;514;p9"/>
              <p:cNvSpPr/>
              <p:nvPr/>
            </p:nvSpPr>
            <p:spPr>
              <a:xfrm>
                <a:off x="1793505" y="544330"/>
                <a:ext cx="1596600" cy="1595160"/>
              </a:xfrm>
              <a:custGeom>
                <a:avLst/>
                <a:gdLst/>
                <a:ahLst/>
                <a:cxnLst/>
                <a:rect l="l" t="t" r="r" b="b"/>
                <a:pathLst>
                  <a:path w="4435" h="4431" extrusionOk="0">
                    <a:moveTo>
                      <a:pt x="2961" y="1473"/>
                    </a:moveTo>
                    <a:cubicBezTo>
                      <a:pt x="2956" y="660"/>
                      <a:pt x="2294" y="0"/>
                      <a:pt x="1481" y="0"/>
                    </a:cubicBezTo>
                    <a:cubicBezTo>
                      <a:pt x="665" y="0"/>
                      <a:pt x="0" y="664"/>
                      <a:pt x="0" y="1480"/>
                    </a:cubicBezTo>
                    <a:cubicBezTo>
                      <a:pt x="0" y="2296"/>
                      <a:pt x="665" y="2961"/>
                      <a:pt x="1481" y="2961"/>
                    </a:cubicBezTo>
                    <a:lnTo>
                      <a:pt x="1481" y="2946"/>
                    </a:lnTo>
                    <a:cubicBezTo>
                      <a:pt x="672" y="2946"/>
                      <a:pt x="16" y="2288"/>
                      <a:pt x="16" y="1481"/>
                    </a:cubicBezTo>
                    <a:cubicBezTo>
                      <a:pt x="16" y="673"/>
                      <a:pt x="673" y="14"/>
                      <a:pt x="1482" y="14"/>
                    </a:cubicBezTo>
                    <a:cubicBezTo>
                      <a:pt x="2290" y="14"/>
                      <a:pt x="2947" y="672"/>
                      <a:pt x="2947" y="1479"/>
                    </a:cubicBezTo>
                    <a:lnTo>
                      <a:pt x="2954" y="1479"/>
                    </a:lnTo>
                    <a:lnTo>
                      <a:pt x="2954" y="1487"/>
                    </a:lnTo>
                    <a:cubicBezTo>
                      <a:pt x="3763" y="1487"/>
                      <a:pt x="4419" y="2145"/>
                      <a:pt x="4419" y="2952"/>
                    </a:cubicBezTo>
                    <a:cubicBezTo>
                      <a:pt x="4419" y="3759"/>
                      <a:pt x="3762" y="4417"/>
                      <a:pt x="2954" y="4417"/>
                    </a:cubicBezTo>
                    <a:lnTo>
                      <a:pt x="2954" y="4431"/>
                    </a:lnTo>
                    <a:cubicBezTo>
                      <a:pt x="3770" y="4431"/>
                      <a:pt x="4435" y="3767"/>
                      <a:pt x="4435" y="2951"/>
                    </a:cubicBezTo>
                    <a:cubicBezTo>
                      <a:pt x="4435" y="2139"/>
                      <a:pt x="3775" y="1476"/>
                      <a:pt x="2961" y="147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5" name="Google Shape;515;p9"/>
              <p:cNvSpPr/>
              <p:nvPr/>
            </p:nvSpPr>
            <p:spPr>
              <a:xfrm>
                <a:off x="1820865" y="570610"/>
                <a:ext cx="1542240" cy="1542600"/>
              </a:xfrm>
              <a:custGeom>
                <a:avLst/>
                <a:gdLst/>
                <a:ahLst/>
                <a:cxnLst/>
                <a:rect l="l" t="t" r="r" b="b"/>
                <a:pathLst>
                  <a:path w="4284" h="4285" extrusionOk="0">
                    <a:moveTo>
                      <a:pt x="14" y="1407"/>
                    </a:moveTo>
                    <a:cubicBezTo>
                      <a:pt x="14" y="640"/>
                      <a:pt x="638" y="15"/>
                      <a:pt x="1406" y="15"/>
                    </a:cubicBezTo>
                    <a:cubicBezTo>
                      <a:pt x="2173" y="15"/>
                      <a:pt x="2798" y="639"/>
                      <a:pt x="2798" y="1407"/>
                    </a:cubicBezTo>
                    <a:cubicBezTo>
                      <a:pt x="2798" y="1452"/>
                      <a:pt x="2834" y="1488"/>
                      <a:pt x="2878" y="1488"/>
                    </a:cubicBezTo>
                    <a:cubicBezTo>
                      <a:pt x="3645" y="1488"/>
                      <a:pt x="4270" y="2112"/>
                      <a:pt x="4270" y="2880"/>
                    </a:cubicBezTo>
                    <a:cubicBezTo>
                      <a:pt x="4270" y="3648"/>
                      <a:pt x="3645" y="4271"/>
                      <a:pt x="2878" y="4271"/>
                    </a:cubicBezTo>
                    <a:lnTo>
                      <a:pt x="2878" y="4285"/>
                    </a:lnTo>
                    <a:cubicBezTo>
                      <a:pt x="3654" y="4285"/>
                      <a:pt x="4284" y="3655"/>
                      <a:pt x="4284" y="2879"/>
                    </a:cubicBezTo>
                    <a:cubicBezTo>
                      <a:pt x="4284" y="2103"/>
                      <a:pt x="3654" y="1473"/>
                      <a:pt x="2878" y="1473"/>
                    </a:cubicBezTo>
                    <a:cubicBezTo>
                      <a:pt x="2842" y="1473"/>
                      <a:pt x="2812" y="1443"/>
                      <a:pt x="2812" y="1406"/>
                    </a:cubicBezTo>
                    <a:cubicBezTo>
                      <a:pt x="2812" y="630"/>
                      <a:pt x="2181" y="0"/>
                      <a:pt x="1406" y="0"/>
                    </a:cubicBezTo>
                    <a:cubicBezTo>
                      <a:pt x="630" y="0"/>
                      <a:pt x="0" y="630"/>
                      <a:pt x="0" y="1406"/>
                    </a:cubicBezTo>
                    <a:cubicBezTo>
                      <a:pt x="0" y="2182"/>
                      <a:pt x="630" y="2812"/>
                      <a:pt x="1406" y="2812"/>
                    </a:cubicBezTo>
                    <a:lnTo>
                      <a:pt x="1406" y="2798"/>
                    </a:lnTo>
                    <a:cubicBezTo>
                      <a:pt x="638" y="2798"/>
                      <a:pt x="14" y="2174"/>
                      <a:pt x="14" y="140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6" name="Google Shape;516;p9"/>
              <p:cNvSpPr/>
              <p:nvPr/>
            </p:nvSpPr>
            <p:spPr>
              <a:xfrm>
                <a:off x="1847145" y="596890"/>
                <a:ext cx="1489680" cy="1490040"/>
              </a:xfrm>
              <a:custGeom>
                <a:avLst/>
                <a:gdLst/>
                <a:ahLst/>
                <a:cxnLst/>
                <a:rect l="l" t="t" r="r" b="b"/>
                <a:pathLst>
                  <a:path w="4138" h="4139" extrusionOk="0">
                    <a:moveTo>
                      <a:pt x="15" y="1334"/>
                    </a:moveTo>
                    <a:cubicBezTo>
                      <a:pt x="15" y="608"/>
                      <a:pt x="606" y="16"/>
                      <a:pt x="1333" y="16"/>
                    </a:cubicBezTo>
                    <a:cubicBezTo>
                      <a:pt x="2059" y="16"/>
                      <a:pt x="2650" y="608"/>
                      <a:pt x="2650" y="1334"/>
                    </a:cubicBezTo>
                    <a:cubicBezTo>
                      <a:pt x="2650" y="1419"/>
                      <a:pt x="2720" y="1489"/>
                      <a:pt x="2805" y="1489"/>
                    </a:cubicBezTo>
                    <a:cubicBezTo>
                      <a:pt x="3532" y="1489"/>
                      <a:pt x="4123" y="2080"/>
                      <a:pt x="4123" y="2807"/>
                    </a:cubicBezTo>
                    <a:cubicBezTo>
                      <a:pt x="4123" y="3534"/>
                      <a:pt x="3532" y="4125"/>
                      <a:pt x="2805" y="4125"/>
                    </a:cubicBezTo>
                    <a:lnTo>
                      <a:pt x="2805" y="4139"/>
                    </a:lnTo>
                    <a:cubicBezTo>
                      <a:pt x="3541" y="4139"/>
                      <a:pt x="4138" y="3541"/>
                      <a:pt x="4138" y="2806"/>
                    </a:cubicBezTo>
                    <a:cubicBezTo>
                      <a:pt x="4138" y="2071"/>
                      <a:pt x="3541" y="1473"/>
                      <a:pt x="2805" y="1473"/>
                    </a:cubicBezTo>
                    <a:cubicBezTo>
                      <a:pt x="2728" y="1473"/>
                      <a:pt x="2666" y="1410"/>
                      <a:pt x="2666" y="1333"/>
                    </a:cubicBezTo>
                    <a:cubicBezTo>
                      <a:pt x="2666" y="598"/>
                      <a:pt x="2068" y="0"/>
                      <a:pt x="1333" y="0"/>
                    </a:cubicBezTo>
                    <a:cubicBezTo>
                      <a:pt x="597" y="0"/>
                      <a:pt x="0" y="598"/>
                      <a:pt x="0" y="1333"/>
                    </a:cubicBezTo>
                    <a:cubicBezTo>
                      <a:pt x="0" y="2068"/>
                      <a:pt x="597" y="2666"/>
                      <a:pt x="1333" y="2666"/>
                    </a:cubicBezTo>
                    <a:lnTo>
                      <a:pt x="1333" y="2652"/>
                    </a:lnTo>
                    <a:cubicBezTo>
                      <a:pt x="606" y="2652"/>
                      <a:pt x="15" y="2061"/>
                      <a:pt x="15" y="13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9"/>
              <p:cNvSpPr/>
              <p:nvPr/>
            </p:nvSpPr>
            <p:spPr>
              <a:xfrm>
                <a:off x="1873785" y="623530"/>
                <a:ext cx="1436400" cy="1437120"/>
              </a:xfrm>
              <a:custGeom>
                <a:avLst/>
                <a:gdLst/>
                <a:ahLst/>
                <a:cxnLst/>
                <a:rect l="l" t="t" r="r" b="b"/>
                <a:pathLst>
                  <a:path w="3990" h="3992" extrusionOk="0">
                    <a:moveTo>
                      <a:pt x="14" y="1260"/>
                    </a:moveTo>
                    <a:cubicBezTo>
                      <a:pt x="14" y="574"/>
                      <a:pt x="572" y="15"/>
                      <a:pt x="1259" y="15"/>
                    </a:cubicBezTo>
                    <a:cubicBezTo>
                      <a:pt x="1945" y="15"/>
                      <a:pt x="2503" y="574"/>
                      <a:pt x="2503" y="1260"/>
                    </a:cubicBezTo>
                    <a:cubicBezTo>
                      <a:pt x="2503" y="1386"/>
                      <a:pt x="2606" y="1488"/>
                      <a:pt x="2731" y="1488"/>
                    </a:cubicBezTo>
                    <a:cubicBezTo>
                      <a:pt x="3417" y="1488"/>
                      <a:pt x="3976" y="2047"/>
                      <a:pt x="3976" y="2733"/>
                    </a:cubicBezTo>
                    <a:cubicBezTo>
                      <a:pt x="3976" y="3419"/>
                      <a:pt x="3417" y="3978"/>
                      <a:pt x="2731" y="3978"/>
                    </a:cubicBezTo>
                    <a:lnTo>
                      <a:pt x="2731" y="3992"/>
                    </a:lnTo>
                    <a:cubicBezTo>
                      <a:pt x="3425" y="3992"/>
                      <a:pt x="3990" y="3427"/>
                      <a:pt x="3990" y="2733"/>
                    </a:cubicBezTo>
                    <a:cubicBezTo>
                      <a:pt x="3990" y="2039"/>
                      <a:pt x="3425" y="1473"/>
                      <a:pt x="2731" y="1473"/>
                    </a:cubicBezTo>
                    <a:cubicBezTo>
                      <a:pt x="2614" y="1473"/>
                      <a:pt x="2518" y="1377"/>
                      <a:pt x="2518" y="1259"/>
                    </a:cubicBezTo>
                    <a:cubicBezTo>
                      <a:pt x="2518" y="565"/>
                      <a:pt x="1952" y="0"/>
                      <a:pt x="1259" y="0"/>
                    </a:cubicBezTo>
                    <a:cubicBezTo>
                      <a:pt x="565" y="0"/>
                      <a:pt x="0" y="565"/>
                      <a:pt x="0" y="1259"/>
                    </a:cubicBezTo>
                    <a:cubicBezTo>
                      <a:pt x="0" y="1953"/>
                      <a:pt x="565" y="2518"/>
                      <a:pt x="1259" y="2518"/>
                    </a:cubicBezTo>
                    <a:lnTo>
                      <a:pt x="1259" y="2504"/>
                    </a:lnTo>
                    <a:cubicBezTo>
                      <a:pt x="572" y="2504"/>
                      <a:pt x="14" y="1946"/>
                      <a:pt x="14" y="12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9"/>
              <p:cNvSpPr/>
              <p:nvPr/>
            </p:nvSpPr>
            <p:spPr>
              <a:xfrm>
                <a:off x="1900065" y="649810"/>
                <a:ext cx="1383840" cy="1384200"/>
              </a:xfrm>
              <a:custGeom>
                <a:avLst/>
                <a:gdLst/>
                <a:ahLst/>
                <a:cxnLst/>
                <a:rect l="l" t="t" r="r" b="b"/>
                <a:pathLst>
                  <a:path w="3844" h="3845" extrusionOk="0">
                    <a:moveTo>
                      <a:pt x="15" y="1187"/>
                    </a:moveTo>
                    <a:cubicBezTo>
                      <a:pt x="15" y="541"/>
                      <a:pt x="540" y="17"/>
                      <a:pt x="1186" y="17"/>
                    </a:cubicBezTo>
                    <a:cubicBezTo>
                      <a:pt x="1831" y="17"/>
                      <a:pt x="2356" y="541"/>
                      <a:pt x="2356" y="1187"/>
                    </a:cubicBezTo>
                    <a:cubicBezTo>
                      <a:pt x="2356" y="1354"/>
                      <a:pt x="2491" y="1489"/>
                      <a:pt x="2658" y="1489"/>
                    </a:cubicBezTo>
                    <a:cubicBezTo>
                      <a:pt x="3304" y="1489"/>
                      <a:pt x="3829" y="2014"/>
                      <a:pt x="3829" y="2660"/>
                    </a:cubicBezTo>
                    <a:cubicBezTo>
                      <a:pt x="3829" y="3306"/>
                      <a:pt x="3304" y="3831"/>
                      <a:pt x="2658" y="3831"/>
                    </a:cubicBezTo>
                    <a:lnTo>
                      <a:pt x="2658" y="3845"/>
                    </a:lnTo>
                    <a:cubicBezTo>
                      <a:pt x="3312" y="3845"/>
                      <a:pt x="3844" y="3312"/>
                      <a:pt x="3844" y="2659"/>
                    </a:cubicBezTo>
                    <a:cubicBezTo>
                      <a:pt x="3844" y="2005"/>
                      <a:pt x="3312" y="1473"/>
                      <a:pt x="2658" y="1473"/>
                    </a:cubicBezTo>
                    <a:cubicBezTo>
                      <a:pt x="2500" y="1473"/>
                      <a:pt x="2371" y="1344"/>
                      <a:pt x="2371" y="1186"/>
                    </a:cubicBezTo>
                    <a:cubicBezTo>
                      <a:pt x="2371" y="533"/>
                      <a:pt x="1839" y="0"/>
                      <a:pt x="1186" y="0"/>
                    </a:cubicBezTo>
                    <a:cubicBezTo>
                      <a:pt x="532" y="0"/>
                      <a:pt x="0" y="532"/>
                      <a:pt x="0" y="1186"/>
                    </a:cubicBezTo>
                    <a:cubicBezTo>
                      <a:pt x="0" y="1839"/>
                      <a:pt x="532" y="2372"/>
                      <a:pt x="1186" y="2372"/>
                    </a:cubicBezTo>
                    <a:lnTo>
                      <a:pt x="1186" y="2358"/>
                    </a:lnTo>
                    <a:cubicBezTo>
                      <a:pt x="540" y="2358"/>
                      <a:pt x="15" y="1832"/>
                      <a:pt x="15" y="1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9"/>
              <p:cNvSpPr/>
              <p:nvPr/>
            </p:nvSpPr>
            <p:spPr>
              <a:xfrm>
                <a:off x="1926705" y="676450"/>
                <a:ext cx="1330560" cy="1330920"/>
              </a:xfrm>
              <a:custGeom>
                <a:avLst/>
                <a:gdLst/>
                <a:ahLst/>
                <a:cxnLst/>
                <a:rect l="l" t="t" r="r" b="b"/>
                <a:pathLst>
                  <a:path w="3696" h="3697" extrusionOk="0">
                    <a:moveTo>
                      <a:pt x="14" y="1113"/>
                    </a:moveTo>
                    <a:cubicBezTo>
                      <a:pt x="14" y="508"/>
                      <a:pt x="506" y="16"/>
                      <a:pt x="1112" y="16"/>
                    </a:cubicBezTo>
                    <a:cubicBezTo>
                      <a:pt x="1717" y="16"/>
                      <a:pt x="2209" y="508"/>
                      <a:pt x="2209" y="1113"/>
                    </a:cubicBezTo>
                    <a:cubicBezTo>
                      <a:pt x="2209" y="1321"/>
                      <a:pt x="2377" y="1489"/>
                      <a:pt x="2584" y="1489"/>
                    </a:cubicBezTo>
                    <a:cubicBezTo>
                      <a:pt x="3190" y="1489"/>
                      <a:pt x="3682" y="1981"/>
                      <a:pt x="3682" y="2586"/>
                    </a:cubicBezTo>
                    <a:cubicBezTo>
                      <a:pt x="3682" y="3191"/>
                      <a:pt x="3189" y="3682"/>
                      <a:pt x="2584" y="3682"/>
                    </a:cubicBezTo>
                    <a:lnTo>
                      <a:pt x="2584" y="3697"/>
                    </a:lnTo>
                    <a:cubicBezTo>
                      <a:pt x="3197" y="3697"/>
                      <a:pt x="3696" y="3198"/>
                      <a:pt x="3696" y="2585"/>
                    </a:cubicBezTo>
                    <a:cubicBezTo>
                      <a:pt x="3696" y="1972"/>
                      <a:pt x="3197" y="1473"/>
                      <a:pt x="2584" y="1473"/>
                    </a:cubicBezTo>
                    <a:cubicBezTo>
                      <a:pt x="2386" y="1473"/>
                      <a:pt x="2223" y="1312"/>
                      <a:pt x="2223" y="1112"/>
                    </a:cubicBezTo>
                    <a:cubicBezTo>
                      <a:pt x="2223" y="499"/>
                      <a:pt x="1725" y="0"/>
                      <a:pt x="1112" y="0"/>
                    </a:cubicBezTo>
                    <a:cubicBezTo>
                      <a:pt x="499" y="0"/>
                      <a:pt x="0" y="499"/>
                      <a:pt x="0" y="1112"/>
                    </a:cubicBezTo>
                    <a:cubicBezTo>
                      <a:pt x="0" y="1725"/>
                      <a:pt x="499" y="2224"/>
                      <a:pt x="1112" y="2224"/>
                    </a:cubicBezTo>
                    <a:lnTo>
                      <a:pt x="1112" y="2210"/>
                    </a:lnTo>
                    <a:cubicBezTo>
                      <a:pt x="506" y="2210"/>
                      <a:pt x="14" y="1718"/>
                      <a:pt x="14" y="111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9"/>
              <p:cNvSpPr/>
              <p:nvPr/>
            </p:nvSpPr>
            <p:spPr>
              <a:xfrm>
                <a:off x="1952985" y="703090"/>
                <a:ext cx="1278000" cy="1277640"/>
              </a:xfrm>
              <a:custGeom>
                <a:avLst/>
                <a:gdLst/>
                <a:ahLst/>
                <a:cxnLst/>
                <a:rect l="l" t="t" r="r" b="b"/>
                <a:pathLst>
                  <a:path w="3550" h="3549" extrusionOk="0">
                    <a:moveTo>
                      <a:pt x="15" y="1039"/>
                    </a:moveTo>
                    <a:cubicBezTo>
                      <a:pt x="15" y="475"/>
                      <a:pt x="475" y="16"/>
                      <a:pt x="1039" y="16"/>
                    </a:cubicBezTo>
                    <a:cubicBezTo>
                      <a:pt x="1603" y="16"/>
                      <a:pt x="2062" y="475"/>
                      <a:pt x="2062" y="1039"/>
                    </a:cubicBezTo>
                    <a:cubicBezTo>
                      <a:pt x="2062" y="1287"/>
                      <a:pt x="2264" y="1489"/>
                      <a:pt x="2511" y="1489"/>
                    </a:cubicBezTo>
                    <a:cubicBezTo>
                      <a:pt x="3075" y="1489"/>
                      <a:pt x="3535" y="1948"/>
                      <a:pt x="3535" y="2512"/>
                    </a:cubicBezTo>
                    <a:cubicBezTo>
                      <a:pt x="3535" y="3076"/>
                      <a:pt x="3075" y="3535"/>
                      <a:pt x="2511" y="3535"/>
                    </a:cubicBezTo>
                    <a:lnTo>
                      <a:pt x="2511" y="3549"/>
                    </a:lnTo>
                    <a:cubicBezTo>
                      <a:pt x="3084" y="3549"/>
                      <a:pt x="3550" y="3084"/>
                      <a:pt x="3550" y="2511"/>
                    </a:cubicBezTo>
                    <a:cubicBezTo>
                      <a:pt x="3550" y="1938"/>
                      <a:pt x="3084" y="1472"/>
                      <a:pt x="2511" y="1472"/>
                    </a:cubicBezTo>
                    <a:cubicBezTo>
                      <a:pt x="2271" y="1472"/>
                      <a:pt x="2077" y="1277"/>
                      <a:pt x="2077" y="1038"/>
                    </a:cubicBezTo>
                    <a:cubicBezTo>
                      <a:pt x="2077" y="465"/>
                      <a:pt x="1611" y="0"/>
                      <a:pt x="1039" y="0"/>
                    </a:cubicBezTo>
                    <a:cubicBezTo>
                      <a:pt x="466" y="0"/>
                      <a:pt x="0" y="465"/>
                      <a:pt x="0" y="1038"/>
                    </a:cubicBezTo>
                    <a:cubicBezTo>
                      <a:pt x="0" y="1611"/>
                      <a:pt x="466" y="2077"/>
                      <a:pt x="1039" y="2077"/>
                    </a:cubicBezTo>
                    <a:lnTo>
                      <a:pt x="1039" y="2063"/>
                    </a:lnTo>
                    <a:cubicBezTo>
                      <a:pt x="474" y="2063"/>
                      <a:pt x="15" y="1603"/>
                      <a:pt x="15" y="103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9"/>
              <p:cNvSpPr/>
              <p:nvPr/>
            </p:nvSpPr>
            <p:spPr>
              <a:xfrm>
                <a:off x="1979625" y="729730"/>
                <a:ext cx="1224720" cy="1224720"/>
              </a:xfrm>
              <a:custGeom>
                <a:avLst/>
                <a:gdLst/>
                <a:ahLst/>
                <a:cxnLst/>
                <a:rect l="l" t="t" r="r" b="b"/>
                <a:pathLst>
                  <a:path w="3402" h="3402" extrusionOk="0">
                    <a:moveTo>
                      <a:pt x="14" y="965"/>
                    </a:moveTo>
                    <a:cubicBezTo>
                      <a:pt x="14" y="442"/>
                      <a:pt x="441" y="15"/>
                      <a:pt x="965" y="15"/>
                    </a:cubicBezTo>
                    <a:cubicBezTo>
                      <a:pt x="1488" y="15"/>
                      <a:pt x="1915" y="442"/>
                      <a:pt x="1915" y="965"/>
                    </a:cubicBezTo>
                    <a:cubicBezTo>
                      <a:pt x="1915" y="1253"/>
                      <a:pt x="2149" y="1488"/>
                      <a:pt x="2437" y="1488"/>
                    </a:cubicBezTo>
                    <a:cubicBezTo>
                      <a:pt x="2961" y="1488"/>
                      <a:pt x="3387" y="1914"/>
                      <a:pt x="3387" y="2438"/>
                    </a:cubicBezTo>
                    <a:cubicBezTo>
                      <a:pt x="3387" y="2962"/>
                      <a:pt x="2961" y="3388"/>
                      <a:pt x="2437" y="3388"/>
                    </a:cubicBezTo>
                    <a:lnTo>
                      <a:pt x="2437" y="3402"/>
                    </a:lnTo>
                    <a:cubicBezTo>
                      <a:pt x="2970" y="3402"/>
                      <a:pt x="3402" y="2969"/>
                      <a:pt x="3402" y="2438"/>
                    </a:cubicBezTo>
                    <a:cubicBezTo>
                      <a:pt x="3402" y="1907"/>
                      <a:pt x="2969" y="1473"/>
                      <a:pt x="2437" y="1473"/>
                    </a:cubicBezTo>
                    <a:cubicBezTo>
                      <a:pt x="2157" y="1473"/>
                      <a:pt x="1929" y="1245"/>
                      <a:pt x="1929" y="964"/>
                    </a:cubicBezTo>
                    <a:cubicBezTo>
                      <a:pt x="1929" y="432"/>
                      <a:pt x="1496" y="0"/>
                      <a:pt x="965" y="0"/>
                    </a:cubicBezTo>
                    <a:cubicBezTo>
                      <a:pt x="433" y="0"/>
                      <a:pt x="0" y="433"/>
                      <a:pt x="0" y="964"/>
                    </a:cubicBezTo>
                    <a:cubicBezTo>
                      <a:pt x="0" y="1495"/>
                      <a:pt x="433" y="1929"/>
                      <a:pt x="965" y="1929"/>
                    </a:cubicBezTo>
                    <a:lnTo>
                      <a:pt x="965" y="1914"/>
                    </a:lnTo>
                    <a:cubicBezTo>
                      <a:pt x="441" y="1914"/>
                      <a:pt x="14" y="1489"/>
                      <a:pt x="14" y="9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9"/>
              <p:cNvSpPr/>
              <p:nvPr/>
            </p:nvSpPr>
            <p:spPr>
              <a:xfrm>
                <a:off x="2005905" y="756010"/>
                <a:ext cx="1172160" cy="1171800"/>
              </a:xfrm>
              <a:custGeom>
                <a:avLst/>
                <a:gdLst/>
                <a:ahLst/>
                <a:cxnLst/>
                <a:rect l="l" t="t" r="r" b="b"/>
                <a:pathLst>
                  <a:path w="3256" h="3255" extrusionOk="0">
                    <a:moveTo>
                      <a:pt x="16" y="892"/>
                    </a:moveTo>
                    <a:cubicBezTo>
                      <a:pt x="16" y="409"/>
                      <a:pt x="408" y="16"/>
                      <a:pt x="892" y="16"/>
                    </a:cubicBezTo>
                    <a:cubicBezTo>
                      <a:pt x="1375" y="16"/>
                      <a:pt x="1768" y="409"/>
                      <a:pt x="1768" y="892"/>
                    </a:cubicBezTo>
                    <a:cubicBezTo>
                      <a:pt x="1768" y="1221"/>
                      <a:pt x="2035" y="1489"/>
                      <a:pt x="2364" y="1489"/>
                    </a:cubicBezTo>
                    <a:cubicBezTo>
                      <a:pt x="2848" y="1489"/>
                      <a:pt x="3240" y="1882"/>
                      <a:pt x="3240" y="2365"/>
                    </a:cubicBezTo>
                    <a:cubicBezTo>
                      <a:pt x="3240" y="2848"/>
                      <a:pt x="2848" y="3241"/>
                      <a:pt x="2364" y="3241"/>
                    </a:cubicBezTo>
                    <a:lnTo>
                      <a:pt x="2364" y="3255"/>
                    </a:lnTo>
                    <a:cubicBezTo>
                      <a:pt x="2855" y="3255"/>
                      <a:pt x="3256" y="2856"/>
                      <a:pt x="3256" y="2364"/>
                    </a:cubicBezTo>
                    <a:cubicBezTo>
                      <a:pt x="3256" y="1872"/>
                      <a:pt x="2856" y="1473"/>
                      <a:pt x="2364" y="1473"/>
                    </a:cubicBezTo>
                    <a:cubicBezTo>
                      <a:pt x="2044" y="1473"/>
                      <a:pt x="1783" y="1212"/>
                      <a:pt x="1783" y="891"/>
                    </a:cubicBezTo>
                    <a:cubicBezTo>
                      <a:pt x="1783" y="400"/>
                      <a:pt x="1384" y="0"/>
                      <a:pt x="892" y="0"/>
                    </a:cubicBezTo>
                    <a:cubicBezTo>
                      <a:pt x="401" y="0"/>
                      <a:pt x="0" y="399"/>
                      <a:pt x="0" y="891"/>
                    </a:cubicBezTo>
                    <a:cubicBezTo>
                      <a:pt x="0" y="1383"/>
                      <a:pt x="400" y="1782"/>
                      <a:pt x="892" y="1782"/>
                    </a:cubicBezTo>
                    <a:lnTo>
                      <a:pt x="892" y="1768"/>
                    </a:lnTo>
                    <a:cubicBezTo>
                      <a:pt x="408" y="1768"/>
                      <a:pt x="16" y="1374"/>
                      <a:pt x="16" y="8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3" name="Google Shape;523;p9"/>
              <p:cNvSpPr/>
              <p:nvPr/>
            </p:nvSpPr>
            <p:spPr>
              <a:xfrm>
                <a:off x="2032905" y="783010"/>
                <a:ext cx="1118160" cy="1118520"/>
              </a:xfrm>
              <a:custGeom>
                <a:avLst/>
                <a:gdLst/>
                <a:ahLst/>
                <a:cxnLst/>
                <a:rect l="l" t="t" r="r" b="b"/>
                <a:pathLst>
                  <a:path w="3106" h="3107" extrusionOk="0">
                    <a:moveTo>
                      <a:pt x="14" y="817"/>
                    </a:moveTo>
                    <a:cubicBezTo>
                      <a:pt x="14" y="374"/>
                      <a:pt x="374" y="14"/>
                      <a:pt x="817" y="14"/>
                    </a:cubicBezTo>
                    <a:cubicBezTo>
                      <a:pt x="1260" y="14"/>
                      <a:pt x="1620" y="374"/>
                      <a:pt x="1620" y="817"/>
                    </a:cubicBezTo>
                    <a:cubicBezTo>
                      <a:pt x="1620" y="1187"/>
                      <a:pt x="1921" y="1487"/>
                      <a:pt x="2289" y="1487"/>
                    </a:cubicBezTo>
                    <a:cubicBezTo>
                      <a:pt x="2732" y="1487"/>
                      <a:pt x="3092" y="1847"/>
                      <a:pt x="3092" y="2290"/>
                    </a:cubicBezTo>
                    <a:cubicBezTo>
                      <a:pt x="3092" y="2733"/>
                      <a:pt x="2732" y="3093"/>
                      <a:pt x="2289" y="3093"/>
                    </a:cubicBezTo>
                    <a:lnTo>
                      <a:pt x="2289" y="3107"/>
                    </a:lnTo>
                    <a:cubicBezTo>
                      <a:pt x="2740" y="3107"/>
                      <a:pt x="3106" y="2741"/>
                      <a:pt x="3106" y="2290"/>
                    </a:cubicBezTo>
                    <a:cubicBezTo>
                      <a:pt x="3106" y="1839"/>
                      <a:pt x="2740" y="1473"/>
                      <a:pt x="2289" y="1473"/>
                    </a:cubicBezTo>
                    <a:cubicBezTo>
                      <a:pt x="1928" y="1473"/>
                      <a:pt x="1634" y="1179"/>
                      <a:pt x="1634" y="817"/>
                    </a:cubicBezTo>
                    <a:cubicBezTo>
                      <a:pt x="1634" y="367"/>
                      <a:pt x="1267" y="0"/>
                      <a:pt x="817" y="0"/>
                    </a:cubicBezTo>
                    <a:cubicBezTo>
                      <a:pt x="366" y="0"/>
                      <a:pt x="0" y="366"/>
                      <a:pt x="0" y="817"/>
                    </a:cubicBezTo>
                    <a:cubicBezTo>
                      <a:pt x="0" y="1267"/>
                      <a:pt x="366" y="1634"/>
                      <a:pt x="817" y="1634"/>
                    </a:cubicBezTo>
                    <a:lnTo>
                      <a:pt x="817" y="1619"/>
                    </a:lnTo>
                    <a:cubicBezTo>
                      <a:pt x="374" y="1619"/>
                      <a:pt x="14" y="1259"/>
                      <a:pt x="14" y="8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4" name="Google Shape;524;p9"/>
              <p:cNvSpPr/>
              <p:nvPr/>
            </p:nvSpPr>
            <p:spPr>
              <a:xfrm>
                <a:off x="2059185" y="808930"/>
                <a:ext cx="1065600" cy="1065960"/>
              </a:xfrm>
              <a:custGeom>
                <a:avLst/>
                <a:gdLst/>
                <a:ahLst/>
                <a:cxnLst/>
                <a:rect l="l" t="t" r="r" b="b"/>
                <a:pathLst>
                  <a:path w="2960" h="2961" extrusionOk="0">
                    <a:moveTo>
                      <a:pt x="15" y="745"/>
                    </a:moveTo>
                    <a:cubicBezTo>
                      <a:pt x="15" y="344"/>
                      <a:pt x="342" y="16"/>
                      <a:pt x="744" y="16"/>
                    </a:cubicBezTo>
                    <a:cubicBezTo>
                      <a:pt x="1145" y="16"/>
                      <a:pt x="1472" y="344"/>
                      <a:pt x="1472" y="745"/>
                    </a:cubicBezTo>
                    <a:cubicBezTo>
                      <a:pt x="1472" y="1155"/>
                      <a:pt x="1806" y="1489"/>
                      <a:pt x="2216" y="1489"/>
                    </a:cubicBezTo>
                    <a:cubicBezTo>
                      <a:pt x="2618" y="1489"/>
                      <a:pt x="2945" y="1817"/>
                      <a:pt x="2945" y="2218"/>
                    </a:cubicBezTo>
                    <a:cubicBezTo>
                      <a:pt x="2945" y="2619"/>
                      <a:pt x="2618" y="2947"/>
                      <a:pt x="2216" y="2947"/>
                    </a:cubicBezTo>
                    <a:lnTo>
                      <a:pt x="2216" y="2961"/>
                    </a:lnTo>
                    <a:cubicBezTo>
                      <a:pt x="2626" y="2961"/>
                      <a:pt x="2960" y="2627"/>
                      <a:pt x="2960" y="2217"/>
                    </a:cubicBezTo>
                    <a:cubicBezTo>
                      <a:pt x="2960" y="1807"/>
                      <a:pt x="2626" y="1473"/>
                      <a:pt x="2216" y="1473"/>
                    </a:cubicBezTo>
                    <a:cubicBezTo>
                      <a:pt x="1815" y="1473"/>
                      <a:pt x="1488" y="1146"/>
                      <a:pt x="1488" y="744"/>
                    </a:cubicBezTo>
                    <a:cubicBezTo>
                      <a:pt x="1488" y="334"/>
                      <a:pt x="1154" y="0"/>
                      <a:pt x="744" y="0"/>
                    </a:cubicBezTo>
                    <a:cubicBezTo>
                      <a:pt x="333" y="0"/>
                      <a:pt x="0" y="334"/>
                      <a:pt x="0" y="744"/>
                    </a:cubicBezTo>
                    <a:cubicBezTo>
                      <a:pt x="0" y="1154"/>
                      <a:pt x="333" y="1488"/>
                      <a:pt x="744" y="1488"/>
                    </a:cubicBezTo>
                    <a:lnTo>
                      <a:pt x="744" y="1474"/>
                    </a:lnTo>
                    <a:cubicBezTo>
                      <a:pt x="341" y="1474"/>
                      <a:pt x="15" y="1147"/>
                      <a:pt x="15" y="7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9"/>
              <p:cNvSpPr/>
              <p:nvPr/>
            </p:nvSpPr>
            <p:spPr>
              <a:xfrm>
                <a:off x="2085825" y="835570"/>
                <a:ext cx="1012320" cy="1013040"/>
              </a:xfrm>
              <a:custGeom>
                <a:avLst/>
                <a:gdLst/>
                <a:ahLst/>
                <a:cxnLst/>
                <a:rect l="l" t="t" r="r" b="b"/>
                <a:pathLst>
                  <a:path w="2812" h="2814" extrusionOk="0">
                    <a:moveTo>
                      <a:pt x="14" y="671"/>
                    </a:moveTo>
                    <a:cubicBezTo>
                      <a:pt x="14" y="310"/>
                      <a:pt x="309" y="16"/>
                      <a:pt x="670" y="16"/>
                    </a:cubicBezTo>
                    <a:cubicBezTo>
                      <a:pt x="1031" y="16"/>
                      <a:pt x="1325" y="309"/>
                      <a:pt x="1325" y="671"/>
                    </a:cubicBezTo>
                    <a:cubicBezTo>
                      <a:pt x="1325" y="1122"/>
                      <a:pt x="1692" y="1488"/>
                      <a:pt x="2142" y="1488"/>
                    </a:cubicBezTo>
                    <a:cubicBezTo>
                      <a:pt x="2503" y="1488"/>
                      <a:pt x="2798" y="1782"/>
                      <a:pt x="2798" y="2144"/>
                    </a:cubicBezTo>
                    <a:cubicBezTo>
                      <a:pt x="2798" y="2506"/>
                      <a:pt x="2504" y="2800"/>
                      <a:pt x="2142" y="2800"/>
                    </a:cubicBezTo>
                    <a:lnTo>
                      <a:pt x="2142" y="2814"/>
                    </a:lnTo>
                    <a:cubicBezTo>
                      <a:pt x="2512" y="2814"/>
                      <a:pt x="2812" y="2513"/>
                      <a:pt x="2812" y="2144"/>
                    </a:cubicBezTo>
                    <a:cubicBezTo>
                      <a:pt x="2812" y="1775"/>
                      <a:pt x="2511" y="1473"/>
                      <a:pt x="2142" y="1473"/>
                    </a:cubicBezTo>
                    <a:cubicBezTo>
                      <a:pt x="1699" y="1473"/>
                      <a:pt x="1339" y="1113"/>
                      <a:pt x="1339" y="670"/>
                    </a:cubicBezTo>
                    <a:cubicBezTo>
                      <a:pt x="1339" y="300"/>
                      <a:pt x="1038" y="0"/>
                      <a:pt x="670" y="0"/>
                    </a:cubicBezTo>
                    <a:cubicBezTo>
                      <a:pt x="300" y="0"/>
                      <a:pt x="0" y="301"/>
                      <a:pt x="0" y="670"/>
                    </a:cubicBezTo>
                    <a:cubicBezTo>
                      <a:pt x="0" y="1039"/>
                      <a:pt x="301" y="1340"/>
                      <a:pt x="670" y="1340"/>
                    </a:cubicBezTo>
                    <a:lnTo>
                      <a:pt x="670" y="1326"/>
                    </a:lnTo>
                    <a:cubicBezTo>
                      <a:pt x="309" y="1326"/>
                      <a:pt x="14" y="1032"/>
                      <a:pt x="14" y="67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9"/>
              <p:cNvSpPr/>
              <p:nvPr/>
            </p:nvSpPr>
            <p:spPr>
              <a:xfrm>
                <a:off x="2112105" y="861850"/>
                <a:ext cx="959760" cy="960120"/>
              </a:xfrm>
              <a:custGeom>
                <a:avLst/>
                <a:gdLst/>
                <a:ahLst/>
                <a:cxnLst/>
                <a:rect l="l" t="t" r="r" b="b"/>
                <a:pathLst>
                  <a:path w="2666" h="2667" extrusionOk="0">
                    <a:moveTo>
                      <a:pt x="15" y="598"/>
                    </a:moveTo>
                    <a:cubicBezTo>
                      <a:pt x="15" y="278"/>
                      <a:pt x="276" y="17"/>
                      <a:pt x="597" y="17"/>
                    </a:cubicBezTo>
                    <a:cubicBezTo>
                      <a:pt x="917" y="17"/>
                      <a:pt x="1178" y="278"/>
                      <a:pt x="1178" y="598"/>
                    </a:cubicBezTo>
                    <a:cubicBezTo>
                      <a:pt x="1178" y="1089"/>
                      <a:pt x="1577" y="1490"/>
                      <a:pt x="2069" y="1490"/>
                    </a:cubicBezTo>
                    <a:cubicBezTo>
                      <a:pt x="2390" y="1490"/>
                      <a:pt x="2651" y="1750"/>
                      <a:pt x="2651" y="2071"/>
                    </a:cubicBezTo>
                    <a:cubicBezTo>
                      <a:pt x="2651" y="2392"/>
                      <a:pt x="2390" y="2652"/>
                      <a:pt x="2069" y="2652"/>
                    </a:cubicBezTo>
                    <a:lnTo>
                      <a:pt x="2069" y="2667"/>
                    </a:lnTo>
                    <a:cubicBezTo>
                      <a:pt x="2398" y="2667"/>
                      <a:pt x="2666" y="2399"/>
                      <a:pt x="2666" y="2070"/>
                    </a:cubicBezTo>
                    <a:cubicBezTo>
                      <a:pt x="2666" y="1740"/>
                      <a:pt x="2399" y="1473"/>
                      <a:pt x="2069" y="1473"/>
                    </a:cubicBezTo>
                    <a:cubicBezTo>
                      <a:pt x="1586" y="1473"/>
                      <a:pt x="1193" y="1080"/>
                      <a:pt x="1193" y="597"/>
                    </a:cubicBezTo>
                    <a:cubicBezTo>
                      <a:pt x="1193" y="269"/>
                      <a:pt x="926" y="0"/>
                      <a:pt x="597" y="0"/>
                    </a:cubicBezTo>
                    <a:cubicBezTo>
                      <a:pt x="268" y="0"/>
                      <a:pt x="0" y="267"/>
                      <a:pt x="0" y="597"/>
                    </a:cubicBezTo>
                    <a:cubicBezTo>
                      <a:pt x="0" y="926"/>
                      <a:pt x="267" y="1194"/>
                      <a:pt x="597" y="1194"/>
                    </a:cubicBezTo>
                    <a:lnTo>
                      <a:pt x="597" y="1180"/>
                    </a:lnTo>
                    <a:cubicBezTo>
                      <a:pt x="276" y="1180"/>
                      <a:pt x="15" y="919"/>
                      <a:pt x="15" y="59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9"/>
              <p:cNvSpPr/>
              <p:nvPr/>
            </p:nvSpPr>
            <p:spPr>
              <a:xfrm>
                <a:off x="2138745" y="888850"/>
                <a:ext cx="906480" cy="906120"/>
              </a:xfrm>
              <a:custGeom>
                <a:avLst/>
                <a:gdLst/>
                <a:ahLst/>
                <a:cxnLst/>
                <a:rect l="l" t="t" r="r" b="b"/>
                <a:pathLst>
                  <a:path w="2518" h="2517" extrusionOk="0">
                    <a:moveTo>
                      <a:pt x="14" y="523"/>
                    </a:moveTo>
                    <a:cubicBezTo>
                      <a:pt x="14" y="243"/>
                      <a:pt x="242" y="15"/>
                      <a:pt x="523" y="15"/>
                    </a:cubicBezTo>
                    <a:cubicBezTo>
                      <a:pt x="803" y="15"/>
                      <a:pt x="1031" y="243"/>
                      <a:pt x="1031" y="523"/>
                    </a:cubicBezTo>
                    <a:cubicBezTo>
                      <a:pt x="1031" y="1056"/>
                      <a:pt x="1464" y="1488"/>
                      <a:pt x="1995" y="1488"/>
                    </a:cubicBezTo>
                    <a:cubicBezTo>
                      <a:pt x="2276" y="1488"/>
                      <a:pt x="2504" y="1716"/>
                      <a:pt x="2504" y="1996"/>
                    </a:cubicBezTo>
                    <a:cubicBezTo>
                      <a:pt x="2504" y="2276"/>
                      <a:pt x="2276" y="2503"/>
                      <a:pt x="1995" y="2503"/>
                    </a:cubicBezTo>
                    <a:lnTo>
                      <a:pt x="1995" y="2517"/>
                    </a:lnTo>
                    <a:cubicBezTo>
                      <a:pt x="2283" y="2517"/>
                      <a:pt x="2518" y="2283"/>
                      <a:pt x="2518" y="1995"/>
                    </a:cubicBezTo>
                    <a:cubicBezTo>
                      <a:pt x="2518" y="1707"/>
                      <a:pt x="2283" y="1472"/>
                      <a:pt x="1995" y="1472"/>
                    </a:cubicBezTo>
                    <a:cubicBezTo>
                      <a:pt x="1472" y="1472"/>
                      <a:pt x="1045" y="1046"/>
                      <a:pt x="1045" y="522"/>
                    </a:cubicBezTo>
                    <a:cubicBezTo>
                      <a:pt x="1045" y="234"/>
                      <a:pt x="811" y="0"/>
                      <a:pt x="523" y="0"/>
                    </a:cubicBezTo>
                    <a:cubicBezTo>
                      <a:pt x="235" y="0"/>
                      <a:pt x="0" y="234"/>
                      <a:pt x="0" y="522"/>
                    </a:cubicBezTo>
                    <a:cubicBezTo>
                      <a:pt x="0" y="810"/>
                      <a:pt x="235" y="1045"/>
                      <a:pt x="523" y="1045"/>
                    </a:cubicBezTo>
                    <a:lnTo>
                      <a:pt x="523" y="1031"/>
                    </a:lnTo>
                    <a:cubicBezTo>
                      <a:pt x="242" y="1031"/>
                      <a:pt x="14" y="803"/>
                      <a:pt x="14" y="52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9"/>
              <p:cNvSpPr/>
              <p:nvPr/>
            </p:nvSpPr>
            <p:spPr>
              <a:xfrm>
                <a:off x="2165025" y="915130"/>
                <a:ext cx="853920" cy="853560"/>
              </a:xfrm>
              <a:custGeom>
                <a:avLst/>
                <a:gdLst/>
                <a:ahLst/>
                <a:cxnLst/>
                <a:rect l="l" t="t" r="r" b="b"/>
                <a:pathLst>
                  <a:path w="2372" h="2371" extrusionOk="0">
                    <a:moveTo>
                      <a:pt x="15" y="450"/>
                    </a:moveTo>
                    <a:cubicBezTo>
                      <a:pt x="15" y="210"/>
                      <a:pt x="211" y="16"/>
                      <a:pt x="450" y="16"/>
                    </a:cubicBezTo>
                    <a:cubicBezTo>
                      <a:pt x="690" y="16"/>
                      <a:pt x="884" y="211"/>
                      <a:pt x="884" y="450"/>
                    </a:cubicBezTo>
                    <a:cubicBezTo>
                      <a:pt x="884" y="1023"/>
                      <a:pt x="1350" y="1489"/>
                      <a:pt x="1922" y="1489"/>
                    </a:cubicBezTo>
                    <a:cubicBezTo>
                      <a:pt x="2162" y="1489"/>
                      <a:pt x="2356" y="1684"/>
                      <a:pt x="2356" y="1923"/>
                    </a:cubicBezTo>
                    <a:cubicBezTo>
                      <a:pt x="2356" y="2162"/>
                      <a:pt x="2161" y="2357"/>
                      <a:pt x="1922" y="2357"/>
                    </a:cubicBezTo>
                    <a:lnTo>
                      <a:pt x="1922" y="2371"/>
                    </a:lnTo>
                    <a:cubicBezTo>
                      <a:pt x="2170" y="2371"/>
                      <a:pt x="2372" y="2170"/>
                      <a:pt x="2372" y="1922"/>
                    </a:cubicBezTo>
                    <a:cubicBezTo>
                      <a:pt x="2372" y="1674"/>
                      <a:pt x="2170" y="1472"/>
                      <a:pt x="1922" y="1472"/>
                    </a:cubicBezTo>
                    <a:cubicBezTo>
                      <a:pt x="1358" y="1472"/>
                      <a:pt x="899" y="1013"/>
                      <a:pt x="899" y="449"/>
                    </a:cubicBezTo>
                    <a:cubicBezTo>
                      <a:pt x="899" y="202"/>
                      <a:pt x="697" y="0"/>
                      <a:pt x="450" y="0"/>
                    </a:cubicBezTo>
                    <a:cubicBezTo>
                      <a:pt x="202" y="0"/>
                      <a:pt x="0" y="201"/>
                      <a:pt x="0" y="449"/>
                    </a:cubicBezTo>
                    <a:cubicBezTo>
                      <a:pt x="0" y="696"/>
                      <a:pt x="202" y="899"/>
                      <a:pt x="450" y="899"/>
                    </a:cubicBezTo>
                    <a:lnTo>
                      <a:pt x="450" y="884"/>
                    </a:lnTo>
                    <a:cubicBezTo>
                      <a:pt x="210" y="884"/>
                      <a:pt x="15" y="689"/>
                      <a:pt x="15" y="4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9"/>
              <p:cNvSpPr/>
              <p:nvPr/>
            </p:nvSpPr>
            <p:spPr>
              <a:xfrm>
                <a:off x="2191665" y="942130"/>
                <a:ext cx="800640" cy="800280"/>
              </a:xfrm>
              <a:custGeom>
                <a:avLst/>
                <a:gdLst/>
                <a:ahLst/>
                <a:cxnLst/>
                <a:rect l="l" t="t" r="r" b="b"/>
                <a:pathLst>
                  <a:path w="2224" h="2223" extrusionOk="0">
                    <a:moveTo>
                      <a:pt x="15" y="375"/>
                    </a:moveTo>
                    <a:cubicBezTo>
                      <a:pt x="15" y="177"/>
                      <a:pt x="176" y="14"/>
                      <a:pt x="376" y="14"/>
                    </a:cubicBezTo>
                    <a:cubicBezTo>
                      <a:pt x="574" y="14"/>
                      <a:pt x="737" y="176"/>
                      <a:pt x="737" y="375"/>
                    </a:cubicBezTo>
                    <a:cubicBezTo>
                      <a:pt x="737" y="988"/>
                      <a:pt x="1235" y="1487"/>
                      <a:pt x="1848" y="1487"/>
                    </a:cubicBezTo>
                    <a:cubicBezTo>
                      <a:pt x="2047" y="1487"/>
                      <a:pt x="2209" y="1648"/>
                      <a:pt x="2209" y="1848"/>
                    </a:cubicBezTo>
                    <a:cubicBezTo>
                      <a:pt x="2209" y="2048"/>
                      <a:pt x="2048" y="2209"/>
                      <a:pt x="1848" y="2209"/>
                    </a:cubicBezTo>
                    <a:lnTo>
                      <a:pt x="1848" y="2223"/>
                    </a:lnTo>
                    <a:cubicBezTo>
                      <a:pt x="2056" y="2223"/>
                      <a:pt x="2224" y="2055"/>
                      <a:pt x="2224" y="1848"/>
                    </a:cubicBezTo>
                    <a:cubicBezTo>
                      <a:pt x="2224" y="1641"/>
                      <a:pt x="2056" y="1472"/>
                      <a:pt x="1848" y="1472"/>
                    </a:cubicBezTo>
                    <a:cubicBezTo>
                      <a:pt x="1243" y="1472"/>
                      <a:pt x="751" y="980"/>
                      <a:pt x="751" y="375"/>
                    </a:cubicBezTo>
                    <a:cubicBezTo>
                      <a:pt x="751" y="168"/>
                      <a:pt x="583" y="0"/>
                      <a:pt x="376" y="0"/>
                    </a:cubicBezTo>
                    <a:cubicBezTo>
                      <a:pt x="168" y="0"/>
                      <a:pt x="0" y="167"/>
                      <a:pt x="0" y="375"/>
                    </a:cubicBezTo>
                    <a:cubicBezTo>
                      <a:pt x="0" y="582"/>
                      <a:pt x="168" y="751"/>
                      <a:pt x="376" y="751"/>
                    </a:cubicBezTo>
                    <a:lnTo>
                      <a:pt x="376" y="736"/>
                    </a:lnTo>
                    <a:cubicBezTo>
                      <a:pt x="176" y="735"/>
                      <a:pt x="15" y="574"/>
                      <a:pt x="15" y="3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9"/>
              <p:cNvSpPr/>
              <p:nvPr/>
            </p:nvSpPr>
            <p:spPr>
              <a:xfrm>
                <a:off x="2217945" y="968050"/>
                <a:ext cx="747720" cy="747720"/>
              </a:xfrm>
              <a:custGeom>
                <a:avLst/>
                <a:gdLst/>
                <a:ahLst/>
                <a:cxnLst/>
                <a:rect l="l" t="t" r="r" b="b"/>
                <a:pathLst>
                  <a:path w="2077" h="2077" extrusionOk="0">
                    <a:moveTo>
                      <a:pt x="16" y="303"/>
                    </a:moveTo>
                    <a:cubicBezTo>
                      <a:pt x="16" y="145"/>
                      <a:pt x="144" y="16"/>
                      <a:pt x="303" y="16"/>
                    </a:cubicBezTo>
                    <a:cubicBezTo>
                      <a:pt x="461" y="16"/>
                      <a:pt x="590" y="145"/>
                      <a:pt x="590" y="303"/>
                    </a:cubicBezTo>
                    <a:cubicBezTo>
                      <a:pt x="590" y="957"/>
                      <a:pt x="1122" y="1489"/>
                      <a:pt x="1775" y="1489"/>
                    </a:cubicBezTo>
                    <a:cubicBezTo>
                      <a:pt x="1933" y="1489"/>
                      <a:pt x="2062" y="1618"/>
                      <a:pt x="2062" y="1776"/>
                    </a:cubicBezTo>
                    <a:cubicBezTo>
                      <a:pt x="2062" y="1934"/>
                      <a:pt x="1933" y="2063"/>
                      <a:pt x="1775" y="2063"/>
                    </a:cubicBezTo>
                    <a:lnTo>
                      <a:pt x="1775" y="2077"/>
                    </a:lnTo>
                    <a:cubicBezTo>
                      <a:pt x="1942" y="2077"/>
                      <a:pt x="2077" y="1942"/>
                      <a:pt x="2077" y="1775"/>
                    </a:cubicBezTo>
                    <a:cubicBezTo>
                      <a:pt x="2077" y="1608"/>
                      <a:pt x="1942" y="1473"/>
                      <a:pt x="1775" y="1473"/>
                    </a:cubicBezTo>
                    <a:cubicBezTo>
                      <a:pt x="1130" y="1473"/>
                      <a:pt x="605" y="948"/>
                      <a:pt x="605" y="302"/>
                    </a:cubicBezTo>
                    <a:cubicBezTo>
                      <a:pt x="605" y="135"/>
                      <a:pt x="470" y="0"/>
                      <a:pt x="303" y="0"/>
                    </a:cubicBezTo>
                    <a:cubicBezTo>
                      <a:pt x="136" y="0"/>
                      <a:pt x="0" y="135"/>
                      <a:pt x="0" y="302"/>
                    </a:cubicBezTo>
                    <a:cubicBezTo>
                      <a:pt x="0" y="469"/>
                      <a:pt x="136" y="604"/>
                      <a:pt x="303" y="604"/>
                    </a:cubicBezTo>
                    <a:lnTo>
                      <a:pt x="303" y="590"/>
                    </a:lnTo>
                    <a:cubicBezTo>
                      <a:pt x="144" y="590"/>
                      <a:pt x="16" y="461"/>
                      <a:pt x="16" y="30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9"/>
              <p:cNvSpPr/>
              <p:nvPr/>
            </p:nvSpPr>
            <p:spPr>
              <a:xfrm>
                <a:off x="2244945" y="995050"/>
                <a:ext cx="694080" cy="694440"/>
              </a:xfrm>
              <a:custGeom>
                <a:avLst/>
                <a:gdLst/>
                <a:ahLst/>
                <a:cxnLst/>
                <a:rect l="l" t="t" r="r" b="b"/>
                <a:pathLst>
                  <a:path w="1928" h="1929" extrusionOk="0">
                    <a:moveTo>
                      <a:pt x="14" y="228"/>
                    </a:moveTo>
                    <a:cubicBezTo>
                      <a:pt x="14" y="110"/>
                      <a:pt x="110" y="14"/>
                      <a:pt x="228" y="14"/>
                    </a:cubicBezTo>
                    <a:cubicBezTo>
                      <a:pt x="345" y="14"/>
                      <a:pt x="441" y="110"/>
                      <a:pt x="441" y="228"/>
                    </a:cubicBezTo>
                    <a:cubicBezTo>
                      <a:pt x="441" y="922"/>
                      <a:pt x="1007" y="1487"/>
                      <a:pt x="1700" y="1487"/>
                    </a:cubicBezTo>
                    <a:cubicBezTo>
                      <a:pt x="1818" y="1487"/>
                      <a:pt x="1914" y="1583"/>
                      <a:pt x="1914" y="1701"/>
                    </a:cubicBezTo>
                    <a:cubicBezTo>
                      <a:pt x="1914" y="1819"/>
                      <a:pt x="1818" y="1915"/>
                      <a:pt x="1700" y="1915"/>
                    </a:cubicBezTo>
                    <a:lnTo>
                      <a:pt x="1700" y="1929"/>
                    </a:lnTo>
                    <a:cubicBezTo>
                      <a:pt x="1826" y="1929"/>
                      <a:pt x="1928" y="1826"/>
                      <a:pt x="1928" y="1701"/>
                    </a:cubicBezTo>
                    <a:cubicBezTo>
                      <a:pt x="1928" y="1576"/>
                      <a:pt x="1826" y="1473"/>
                      <a:pt x="1700" y="1473"/>
                    </a:cubicBezTo>
                    <a:cubicBezTo>
                      <a:pt x="1014" y="1473"/>
                      <a:pt x="456" y="914"/>
                      <a:pt x="456" y="228"/>
                    </a:cubicBezTo>
                    <a:cubicBezTo>
                      <a:pt x="456" y="103"/>
                      <a:pt x="353" y="0"/>
                      <a:pt x="228" y="0"/>
                    </a:cubicBezTo>
                    <a:cubicBezTo>
                      <a:pt x="102" y="0"/>
                      <a:pt x="0" y="102"/>
                      <a:pt x="0" y="228"/>
                    </a:cubicBezTo>
                    <a:cubicBezTo>
                      <a:pt x="0" y="353"/>
                      <a:pt x="102" y="456"/>
                      <a:pt x="228" y="456"/>
                    </a:cubicBezTo>
                    <a:lnTo>
                      <a:pt x="228" y="441"/>
                    </a:lnTo>
                    <a:cubicBezTo>
                      <a:pt x="110" y="441"/>
                      <a:pt x="14" y="345"/>
                      <a:pt x="14" y="22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9"/>
              <p:cNvSpPr/>
              <p:nvPr/>
            </p:nvSpPr>
            <p:spPr>
              <a:xfrm>
                <a:off x="2271225" y="1020970"/>
                <a:ext cx="641520" cy="641880"/>
              </a:xfrm>
              <a:custGeom>
                <a:avLst/>
                <a:gdLst/>
                <a:ahLst/>
                <a:cxnLst/>
                <a:rect l="l" t="t" r="r" b="b"/>
                <a:pathLst>
                  <a:path w="1782" h="1783" extrusionOk="0">
                    <a:moveTo>
                      <a:pt x="1627" y="1621"/>
                    </a:moveTo>
                    <a:cubicBezTo>
                      <a:pt x="819" y="1621"/>
                      <a:pt x="162" y="964"/>
                      <a:pt x="162" y="156"/>
                    </a:cubicBezTo>
                    <a:lnTo>
                      <a:pt x="148" y="156"/>
                    </a:lnTo>
                    <a:cubicBezTo>
                      <a:pt x="148" y="178"/>
                      <a:pt x="149" y="200"/>
                      <a:pt x="149" y="222"/>
                    </a:cubicBezTo>
                    <a:cubicBezTo>
                      <a:pt x="115" y="218"/>
                      <a:pt x="89" y="190"/>
                      <a:pt x="89" y="156"/>
                    </a:cubicBezTo>
                    <a:cubicBezTo>
                      <a:pt x="89" y="120"/>
                      <a:pt x="119" y="90"/>
                      <a:pt x="156" y="90"/>
                    </a:cubicBezTo>
                    <a:cubicBezTo>
                      <a:pt x="192" y="90"/>
                      <a:pt x="222" y="119"/>
                      <a:pt x="222" y="156"/>
                    </a:cubicBezTo>
                    <a:cubicBezTo>
                      <a:pt x="222" y="932"/>
                      <a:pt x="853" y="1562"/>
                      <a:pt x="1628" y="1562"/>
                    </a:cubicBezTo>
                    <a:cubicBezTo>
                      <a:pt x="1664" y="1562"/>
                      <a:pt x="1695" y="1592"/>
                      <a:pt x="1695" y="1629"/>
                    </a:cubicBezTo>
                    <a:cubicBezTo>
                      <a:pt x="1695" y="1666"/>
                      <a:pt x="1665" y="1696"/>
                      <a:pt x="1628" y="1696"/>
                    </a:cubicBezTo>
                    <a:lnTo>
                      <a:pt x="1628" y="1710"/>
                    </a:lnTo>
                    <a:cubicBezTo>
                      <a:pt x="1673" y="1710"/>
                      <a:pt x="1709" y="1674"/>
                      <a:pt x="1709" y="1629"/>
                    </a:cubicBezTo>
                    <a:cubicBezTo>
                      <a:pt x="1709" y="1584"/>
                      <a:pt x="1673" y="1548"/>
                      <a:pt x="1628" y="1548"/>
                    </a:cubicBezTo>
                    <a:cubicBezTo>
                      <a:pt x="859" y="1547"/>
                      <a:pt x="235" y="923"/>
                      <a:pt x="235" y="156"/>
                    </a:cubicBezTo>
                    <a:cubicBezTo>
                      <a:pt x="235" y="112"/>
                      <a:pt x="199" y="76"/>
                      <a:pt x="155" y="76"/>
                    </a:cubicBezTo>
                    <a:cubicBezTo>
                      <a:pt x="110" y="76"/>
                      <a:pt x="74" y="112"/>
                      <a:pt x="74" y="156"/>
                    </a:cubicBezTo>
                    <a:cubicBezTo>
                      <a:pt x="74" y="199"/>
                      <a:pt x="108" y="235"/>
                      <a:pt x="150" y="237"/>
                    </a:cubicBezTo>
                    <a:cubicBezTo>
                      <a:pt x="151" y="257"/>
                      <a:pt x="152" y="276"/>
                      <a:pt x="155" y="296"/>
                    </a:cubicBezTo>
                    <a:cubicBezTo>
                      <a:pt x="78" y="296"/>
                      <a:pt x="15" y="233"/>
                      <a:pt x="15" y="156"/>
                    </a:cubicBezTo>
                    <a:cubicBezTo>
                      <a:pt x="15" y="79"/>
                      <a:pt x="78" y="17"/>
                      <a:pt x="155" y="17"/>
                    </a:cubicBezTo>
                    <a:cubicBezTo>
                      <a:pt x="232" y="17"/>
                      <a:pt x="294" y="80"/>
                      <a:pt x="294" y="156"/>
                    </a:cubicBezTo>
                    <a:cubicBezTo>
                      <a:pt x="294" y="892"/>
                      <a:pt x="892" y="1489"/>
                      <a:pt x="1627" y="1489"/>
                    </a:cubicBezTo>
                    <a:cubicBezTo>
                      <a:pt x="1705" y="1489"/>
                      <a:pt x="1767" y="1553"/>
                      <a:pt x="1767" y="1629"/>
                    </a:cubicBezTo>
                    <a:cubicBezTo>
                      <a:pt x="1767" y="1705"/>
                      <a:pt x="1704" y="1769"/>
                      <a:pt x="1627" y="1769"/>
                    </a:cubicBezTo>
                    <a:lnTo>
                      <a:pt x="1627" y="1783"/>
                    </a:lnTo>
                    <a:cubicBezTo>
                      <a:pt x="1712" y="1783"/>
                      <a:pt x="1782" y="1713"/>
                      <a:pt x="1782" y="1628"/>
                    </a:cubicBezTo>
                    <a:cubicBezTo>
                      <a:pt x="1782" y="1543"/>
                      <a:pt x="1712" y="1473"/>
                      <a:pt x="1627" y="1473"/>
                    </a:cubicBezTo>
                    <a:cubicBezTo>
                      <a:pt x="901" y="1473"/>
                      <a:pt x="310" y="882"/>
                      <a:pt x="310" y="155"/>
                    </a:cubicBezTo>
                    <a:cubicBezTo>
                      <a:pt x="310" y="70"/>
                      <a:pt x="240" y="0"/>
                      <a:pt x="155" y="0"/>
                    </a:cubicBezTo>
                    <a:cubicBezTo>
                      <a:pt x="70" y="0"/>
                      <a:pt x="0" y="70"/>
                      <a:pt x="0" y="155"/>
                    </a:cubicBezTo>
                    <a:cubicBezTo>
                      <a:pt x="0" y="240"/>
                      <a:pt x="70" y="310"/>
                      <a:pt x="155" y="310"/>
                    </a:cubicBezTo>
                    <a:lnTo>
                      <a:pt x="155" y="304"/>
                    </a:lnTo>
                    <a:cubicBezTo>
                      <a:pt x="229" y="1051"/>
                      <a:pt x="862" y="1636"/>
                      <a:pt x="1627" y="1636"/>
                    </a:cubicBezTo>
                    <a:lnTo>
                      <a:pt x="1627" y="16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33" name="Google Shape;533;p9"/>
            <p:cNvGrpSpPr/>
            <p:nvPr/>
          </p:nvGrpSpPr>
          <p:grpSpPr>
            <a:xfrm rot="5400000">
              <a:off x="6107011" y="517535"/>
              <a:ext cx="499668" cy="500057"/>
              <a:chOff x="6983640" y="2864160"/>
              <a:chExt cx="535320" cy="535680"/>
            </a:xfrm>
          </p:grpSpPr>
          <p:sp>
            <p:nvSpPr>
              <p:cNvPr id="534" name="Google Shape;534;p9"/>
              <p:cNvSpPr/>
              <p:nvPr/>
            </p:nvSpPr>
            <p:spPr>
              <a:xfrm>
                <a:off x="6983640" y="2864160"/>
                <a:ext cx="535320" cy="535680"/>
              </a:xfrm>
              <a:custGeom>
                <a:avLst/>
                <a:gdLst/>
                <a:ahLst/>
                <a:cxnLst/>
                <a:rect l="l" t="t" r="r" b="b"/>
                <a:pathLst>
                  <a:path w="1487" h="1488" extrusionOk="0">
                    <a:moveTo>
                      <a:pt x="1481" y="0"/>
                    </a:moveTo>
                    <a:cubicBezTo>
                      <a:pt x="665" y="0"/>
                      <a:pt x="0" y="665"/>
                      <a:pt x="0" y="1481"/>
                    </a:cubicBezTo>
                    <a:lnTo>
                      <a:pt x="0" y="1488"/>
                    </a:lnTo>
                    <a:lnTo>
                      <a:pt x="1487" y="1488"/>
                    </a:lnTo>
                    <a:lnTo>
                      <a:pt x="1487" y="0"/>
                    </a:lnTo>
                    <a:lnTo>
                      <a:pt x="1481" y="0"/>
                    </a:lnTo>
                    <a:moveTo>
                      <a:pt x="1473" y="1473"/>
                    </a:moveTo>
                    <a:lnTo>
                      <a:pt x="16" y="1473"/>
                    </a:lnTo>
                    <a:cubicBezTo>
                      <a:pt x="20" y="671"/>
                      <a:pt x="671" y="19"/>
                      <a:pt x="1473" y="15"/>
                    </a:cubicBezTo>
                    <a:lnTo>
                      <a:pt x="1473"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5" name="Google Shape;535;p9"/>
              <p:cNvSpPr/>
              <p:nvPr/>
            </p:nvSpPr>
            <p:spPr>
              <a:xfrm>
                <a:off x="7011000" y="2891160"/>
                <a:ext cx="481680" cy="482040"/>
              </a:xfrm>
              <a:custGeom>
                <a:avLst/>
                <a:gdLst/>
                <a:ahLst/>
                <a:cxnLst/>
                <a:rect l="l" t="t" r="r" b="b"/>
                <a:pathLst>
                  <a:path w="1338" h="1339" extrusionOk="0">
                    <a:moveTo>
                      <a:pt x="0" y="1339"/>
                    </a:moveTo>
                    <a:lnTo>
                      <a:pt x="1338" y="1339"/>
                    </a:lnTo>
                    <a:lnTo>
                      <a:pt x="1338" y="0"/>
                    </a:lnTo>
                    <a:lnTo>
                      <a:pt x="1331" y="0"/>
                    </a:lnTo>
                    <a:cubicBezTo>
                      <a:pt x="984" y="19"/>
                      <a:pt x="658" y="165"/>
                      <a:pt x="411" y="411"/>
                    </a:cubicBezTo>
                    <a:cubicBezTo>
                      <a:pt x="165" y="658"/>
                      <a:pt x="18" y="984"/>
                      <a:pt x="1" y="1330"/>
                    </a:cubicBezTo>
                    <a:lnTo>
                      <a:pt x="0" y="1339"/>
                    </a:lnTo>
                    <a:moveTo>
                      <a:pt x="421" y="423"/>
                    </a:moveTo>
                    <a:cubicBezTo>
                      <a:pt x="663" y="180"/>
                      <a:pt x="984" y="36"/>
                      <a:pt x="1323" y="17"/>
                    </a:cubicBezTo>
                    <a:lnTo>
                      <a:pt x="1323" y="1325"/>
                    </a:lnTo>
                    <a:lnTo>
                      <a:pt x="15" y="1325"/>
                    </a:lnTo>
                    <a:cubicBezTo>
                      <a:pt x="35" y="984"/>
                      <a:pt x="179" y="665"/>
                      <a:pt x="421" y="4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9"/>
              <p:cNvSpPr/>
              <p:nvPr/>
            </p:nvSpPr>
            <p:spPr>
              <a:xfrm>
                <a:off x="7039080" y="2919960"/>
                <a:ext cx="426960" cy="427320"/>
              </a:xfrm>
              <a:custGeom>
                <a:avLst/>
                <a:gdLst/>
                <a:ahLst/>
                <a:cxnLst/>
                <a:rect l="l" t="t" r="r" b="b"/>
                <a:pathLst>
                  <a:path w="1186" h="1187" extrusionOk="0">
                    <a:moveTo>
                      <a:pt x="384" y="384"/>
                    </a:moveTo>
                    <a:cubicBezTo>
                      <a:pt x="170" y="598"/>
                      <a:pt x="35" y="879"/>
                      <a:pt x="1" y="1178"/>
                    </a:cubicBezTo>
                    <a:lnTo>
                      <a:pt x="0" y="1187"/>
                    </a:lnTo>
                    <a:lnTo>
                      <a:pt x="1186" y="1187"/>
                    </a:lnTo>
                    <a:lnTo>
                      <a:pt x="1186" y="0"/>
                    </a:lnTo>
                    <a:lnTo>
                      <a:pt x="1178" y="1"/>
                    </a:lnTo>
                    <a:cubicBezTo>
                      <a:pt x="879" y="34"/>
                      <a:pt x="598" y="170"/>
                      <a:pt x="384" y="384"/>
                    </a:cubicBezTo>
                    <a:moveTo>
                      <a:pt x="1172" y="1171"/>
                    </a:moveTo>
                    <a:lnTo>
                      <a:pt x="18" y="1171"/>
                    </a:lnTo>
                    <a:cubicBezTo>
                      <a:pt x="53" y="878"/>
                      <a:pt x="186" y="603"/>
                      <a:pt x="395" y="394"/>
                    </a:cubicBezTo>
                    <a:cubicBezTo>
                      <a:pt x="605" y="184"/>
                      <a:pt x="879" y="50"/>
                      <a:pt x="1172" y="16"/>
                    </a:cubicBezTo>
                    <a:lnTo>
                      <a:pt x="1172" y="1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9"/>
              <p:cNvSpPr/>
              <p:nvPr/>
            </p:nvSpPr>
            <p:spPr>
              <a:xfrm>
                <a:off x="7069680" y="2950200"/>
                <a:ext cx="370080" cy="370080"/>
              </a:xfrm>
              <a:custGeom>
                <a:avLst/>
                <a:gdLst/>
                <a:ahLst/>
                <a:cxnLst/>
                <a:rect l="l" t="t" r="r" b="b"/>
                <a:pathLst>
                  <a:path w="1028" h="1028" extrusionOk="0">
                    <a:moveTo>
                      <a:pt x="0" y="1028"/>
                    </a:moveTo>
                    <a:lnTo>
                      <a:pt x="1028" y="1028"/>
                    </a:lnTo>
                    <a:lnTo>
                      <a:pt x="1028" y="0"/>
                    </a:lnTo>
                    <a:lnTo>
                      <a:pt x="1019" y="1"/>
                    </a:lnTo>
                    <a:cubicBezTo>
                      <a:pt x="769" y="46"/>
                      <a:pt x="532" y="170"/>
                      <a:pt x="352" y="350"/>
                    </a:cubicBezTo>
                    <a:cubicBezTo>
                      <a:pt x="172" y="530"/>
                      <a:pt x="47" y="768"/>
                      <a:pt x="3" y="1018"/>
                    </a:cubicBezTo>
                    <a:lnTo>
                      <a:pt x="0" y="1028"/>
                    </a:lnTo>
                    <a:moveTo>
                      <a:pt x="361" y="362"/>
                    </a:moveTo>
                    <a:cubicBezTo>
                      <a:pt x="537" y="187"/>
                      <a:pt x="768" y="64"/>
                      <a:pt x="1013" y="19"/>
                    </a:cubicBezTo>
                    <a:lnTo>
                      <a:pt x="1013" y="1014"/>
                    </a:lnTo>
                    <a:lnTo>
                      <a:pt x="18" y="1014"/>
                    </a:lnTo>
                    <a:cubicBezTo>
                      <a:pt x="64" y="769"/>
                      <a:pt x="186" y="539"/>
                      <a:pt x="361" y="3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9"/>
              <p:cNvSpPr/>
              <p:nvPr/>
            </p:nvSpPr>
            <p:spPr>
              <a:xfrm>
                <a:off x="7102800" y="2982960"/>
                <a:ext cx="310680" cy="310680"/>
              </a:xfrm>
              <a:custGeom>
                <a:avLst/>
                <a:gdLst/>
                <a:ahLst/>
                <a:cxnLst/>
                <a:rect l="l" t="t" r="r" b="b"/>
                <a:pathLst>
                  <a:path w="863" h="863" extrusionOk="0">
                    <a:moveTo>
                      <a:pt x="312" y="313"/>
                    </a:moveTo>
                    <a:cubicBezTo>
                      <a:pt x="162" y="462"/>
                      <a:pt x="56" y="649"/>
                      <a:pt x="2" y="854"/>
                    </a:cubicBezTo>
                    <a:lnTo>
                      <a:pt x="0" y="863"/>
                    </a:lnTo>
                    <a:lnTo>
                      <a:pt x="863" y="863"/>
                    </a:lnTo>
                    <a:lnTo>
                      <a:pt x="863" y="0"/>
                    </a:lnTo>
                    <a:lnTo>
                      <a:pt x="854" y="2"/>
                    </a:lnTo>
                    <a:cubicBezTo>
                      <a:pt x="648" y="56"/>
                      <a:pt x="460" y="164"/>
                      <a:pt x="312" y="313"/>
                    </a:cubicBezTo>
                    <a:moveTo>
                      <a:pt x="848" y="848"/>
                    </a:moveTo>
                    <a:lnTo>
                      <a:pt x="18" y="848"/>
                    </a:lnTo>
                    <a:cubicBezTo>
                      <a:pt x="72" y="650"/>
                      <a:pt x="177" y="468"/>
                      <a:pt x="322" y="323"/>
                    </a:cubicBezTo>
                    <a:cubicBezTo>
                      <a:pt x="467" y="177"/>
                      <a:pt x="648" y="73"/>
                      <a:pt x="848" y="19"/>
                    </a:cubicBezTo>
                    <a:lnTo>
                      <a:pt x="848" y="84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9"/>
              <p:cNvSpPr/>
              <p:nvPr/>
            </p:nvSpPr>
            <p:spPr>
              <a:xfrm>
                <a:off x="7138080" y="3018600"/>
                <a:ext cx="248760" cy="248400"/>
              </a:xfrm>
              <a:custGeom>
                <a:avLst/>
                <a:gdLst/>
                <a:ahLst/>
                <a:cxnLst/>
                <a:rect l="l" t="t" r="r" b="b"/>
                <a:pathLst>
                  <a:path w="691" h="690" extrusionOk="0">
                    <a:moveTo>
                      <a:pt x="0" y="690"/>
                    </a:moveTo>
                    <a:lnTo>
                      <a:pt x="691" y="690"/>
                    </a:lnTo>
                    <a:lnTo>
                      <a:pt x="691" y="0"/>
                    </a:lnTo>
                    <a:lnTo>
                      <a:pt x="681" y="3"/>
                    </a:lnTo>
                    <a:cubicBezTo>
                      <a:pt x="525" y="59"/>
                      <a:pt x="382" y="149"/>
                      <a:pt x="266" y="265"/>
                    </a:cubicBezTo>
                    <a:cubicBezTo>
                      <a:pt x="151" y="381"/>
                      <a:pt x="60" y="525"/>
                      <a:pt x="4" y="680"/>
                    </a:cubicBezTo>
                    <a:lnTo>
                      <a:pt x="0" y="690"/>
                    </a:lnTo>
                    <a:moveTo>
                      <a:pt x="276" y="277"/>
                    </a:moveTo>
                    <a:cubicBezTo>
                      <a:pt x="388" y="165"/>
                      <a:pt x="526" y="77"/>
                      <a:pt x="675" y="22"/>
                    </a:cubicBezTo>
                    <a:lnTo>
                      <a:pt x="675" y="676"/>
                    </a:lnTo>
                    <a:lnTo>
                      <a:pt x="21" y="676"/>
                    </a:lnTo>
                    <a:cubicBezTo>
                      <a:pt x="75" y="527"/>
                      <a:pt x="164" y="388"/>
                      <a:pt x="276" y="2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9"/>
              <p:cNvSpPr/>
              <p:nvPr/>
            </p:nvSpPr>
            <p:spPr>
              <a:xfrm>
                <a:off x="7176960" y="3058200"/>
                <a:ext cx="182880" cy="182880"/>
              </a:xfrm>
              <a:custGeom>
                <a:avLst/>
                <a:gdLst/>
                <a:ahLst/>
                <a:cxnLst/>
                <a:rect l="l" t="t" r="r" b="b"/>
                <a:pathLst>
                  <a:path w="508" h="508" extrusionOk="0">
                    <a:moveTo>
                      <a:pt x="210" y="208"/>
                    </a:moveTo>
                    <a:cubicBezTo>
                      <a:pt x="126" y="292"/>
                      <a:pt x="58" y="390"/>
                      <a:pt x="6" y="498"/>
                    </a:cubicBezTo>
                    <a:lnTo>
                      <a:pt x="0" y="508"/>
                    </a:lnTo>
                    <a:lnTo>
                      <a:pt x="508" y="508"/>
                    </a:lnTo>
                    <a:lnTo>
                      <a:pt x="508" y="0"/>
                    </a:lnTo>
                    <a:lnTo>
                      <a:pt x="498" y="6"/>
                    </a:lnTo>
                    <a:cubicBezTo>
                      <a:pt x="391" y="56"/>
                      <a:pt x="294" y="124"/>
                      <a:pt x="210" y="208"/>
                    </a:cubicBezTo>
                    <a:moveTo>
                      <a:pt x="494" y="492"/>
                    </a:moveTo>
                    <a:lnTo>
                      <a:pt x="24" y="492"/>
                    </a:lnTo>
                    <a:cubicBezTo>
                      <a:pt x="74" y="390"/>
                      <a:pt x="140" y="298"/>
                      <a:pt x="219" y="218"/>
                    </a:cubicBezTo>
                    <a:cubicBezTo>
                      <a:pt x="299" y="139"/>
                      <a:pt x="391" y="73"/>
                      <a:pt x="493" y="23"/>
                    </a:cubicBezTo>
                    <a:lnTo>
                      <a:pt x="493" y="492"/>
                    </a:lnTo>
                    <a:lnTo>
                      <a:pt x="494" y="49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9"/>
              <p:cNvSpPr/>
              <p:nvPr/>
            </p:nvSpPr>
            <p:spPr>
              <a:xfrm>
                <a:off x="7221600" y="3102120"/>
                <a:ext cx="111960" cy="111960"/>
              </a:xfrm>
              <a:custGeom>
                <a:avLst/>
                <a:gdLst/>
                <a:ahLst/>
                <a:cxnLst/>
                <a:rect l="l" t="t" r="r" b="b"/>
                <a:pathLst>
                  <a:path w="311" h="311" extrusionOk="0">
                    <a:moveTo>
                      <a:pt x="0" y="311"/>
                    </a:moveTo>
                    <a:lnTo>
                      <a:pt x="311" y="311"/>
                    </a:lnTo>
                    <a:lnTo>
                      <a:pt x="311" y="0"/>
                    </a:lnTo>
                    <a:lnTo>
                      <a:pt x="300" y="8"/>
                    </a:lnTo>
                    <a:cubicBezTo>
                      <a:pt x="242" y="45"/>
                      <a:pt x="187" y="90"/>
                      <a:pt x="138" y="138"/>
                    </a:cubicBezTo>
                    <a:cubicBezTo>
                      <a:pt x="89" y="187"/>
                      <a:pt x="45" y="241"/>
                      <a:pt x="8" y="300"/>
                    </a:cubicBezTo>
                    <a:lnTo>
                      <a:pt x="0" y="311"/>
                    </a:lnTo>
                    <a:moveTo>
                      <a:pt x="148" y="149"/>
                    </a:moveTo>
                    <a:cubicBezTo>
                      <a:pt x="192" y="104"/>
                      <a:pt x="243" y="62"/>
                      <a:pt x="296" y="28"/>
                    </a:cubicBezTo>
                    <a:lnTo>
                      <a:pt x="296" y="297"/>
                    </a:lnTo>
                    <a:lnTo>
                      <a:pt x="27" y="297"/>
                    </a:lnTo>
                    <a:cubicBezTo>
                      <a:pt x="63" y="244"/>
                      <a:pt x="103" y="193"/>
                      <a:pt x="148" y="14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9"/>
              <p:cNvSpPr/>
              <p:nvPr/>
            </p:nvSpPr>
            <p:spPr>
              <a:xfrm>
                <a:off x="7274160" y="3154320"/>
                <a:ext cx="33120" cy="33480"/>
              </a:xfrm>
              <a:custGeom>
                <a:avLst/>
                <a:gdLst/>
                <a:ahLst/>
                <a:cxnLst/>
                <a:rect l="l" t="t" r="r" b="b"/>
                <a:pathLst>
                  <a:path w="92" h="93" extrusionOk="0">
                    <a:moveTo>
                      <a:pt x="44" y="45"/>
                    </a:moveTo>
                    <a:cubicBezTo>
                      <a:pt x="33" y="56"/>
                      <a:pt x="21" y="68"/>
                      <a:pt x="10" y="81"/>
                    </a:cubicBezTo>
                    <a:lnTo>
                      <a:pt x="0" y="93"/>
                    </a:lnTo>
                    <a:lnTo>
                      <a:pt x="92" y="93"/>
                    </a:lnTo>
                    <a:lnTo>
                      <a:pt x="92" y="0"/>
                    </a:lnTo>
                    <a:lnTo>
                      <a:pt x="80" y="11"/>
                    </a:lnTo>
                    <a:cubicBezTo>
                      <a:pt x="67" y="22"/>
                      <a:pt x="55" y="34"/>
                      <a:pt x="44" y="45"/>
                    </a:cubicBezTo>
                    <a:moveTo>
                      <a:pt x="77" y="78"/>
                    </a:moveTo>
                    <a:lnTo>
                      <a:pt x="32" y="78"/>
                    </a:lnTo>
                    <a:cubicBezTo>
                      <a:pt x="40" y="70"/>
                      <a:pt x="46" y="63"/>
                      <a:pt x="54" y="55"/>
                    </a:cubicBezTo>
                    <a:cubicBezTo>
                      <a:pt x="62" y="47"/>
                      <a:pt x="69" y="41"/>
                      <a:pt x="77" y="33"/>
                    </a:cubicBezTo>
                    <a:lnTo>
                      <a:pt x="77" y="78"/>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43" name="Google Shape;543;p9"/>
            <p:cNvSpPr/>
            <p:nvPr/>
          </p:nvSpPr>
          <p:spPr>
            <a:xfrm rot="10800000">
              <a:off x="5084820" y="9314"/>
              <a:ext cx="498756" cy="998226"/>
            </a:xfrm>
            <a:custGeom>
              <a:avLst/>
              <a:gdLst/>
              <a:ahLst/>
              <a:cxnLst/>
              <a:rect l="l" t="t" r="r" b="b"/>
              <a:pathLst>
                <a:path w="736" h="1473" extrusionOk="0">
                  <a:moveTo>
                    <a:pt x="736" y="1473"/>
                  </a:moveTo>
                  <a:cubicBezTo>
                    <a:pt x="329" y="1473"/>
                    <a:pt x="0" y="1143"/>
                    <a:pt x="0" y="736"/>
                  </a:cubicBezTo>
                  <a:cubicBezTo>
                    <a:pt x="0" y="329"/>
                    <a:pt x="329" y="0"/>
                    <a:pt x="736" y="0"/>
                  </a:cubicBezTo>
                  <a:lnTo>
                    <a:pt x="736" y="14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9"/>
            <p:cNvSpPr/>
            <p:nvPr/>
          </p:nvSpPr>
          <p:spPr>
            <a:xfrm rot="5400000" flipH="1">
              <a:off x="6420135" y="-688072"/>
              <a:ext cx="1382700" cy="1382700"/>
            </a:xfrm>
            <a:prstGeom prst="blockArc">
              <a:avLst>
                <a:gd name="adj1" fmla="val 5400645"/>
                <a:gd name="adj2" fmla="val 16308933"/>
                <a:gd name="adj3" fmla="val 24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rot="-5400000" flipH="1">
              <a:off x="6420349" y="-687901"/>
              <a:ext cx="1382700" cy="1382700"/>
            </a:xfrm>
            <a:prstGeom prst="blockArc">
              <a:avLst>
                <a:gd name="adj1" fmla="val 5400645"/>
                <a:gd name="adj2" fmla="val 16213932"/>
                <a:gd name="adj3" fmla="val 241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9"/>
          <p:cNvSpPr txBox="1">
            <a:spLocks noGrp="1"/>
          </p:cNvSpPr>
          <p:nvPr>
            <p:ph type="title"/>
          </p:nvPr>
        </p:nvSpPr>
        <p:spPr>
          <a:xfrm>
            <a:off x="2135550" y="1788313"/>
            <a:ext cx="4872900" cy="102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7" name="Google Shape;547;p9"/>
          <p:cNvSpPr txBox="1">
            <a:spLocks noGrp="1"/>
          </p:cNvSpPr>
          <p:nvPr>
            <p:ph type="subTitle" idx="1"/>
          </p:nvPr>
        </p:nvSpPr>
        <p:spPr>
          <a:xfrm>
            <a:off x="2135550" y="2874587"/>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4418825" y="3632000"/>
            <a:ext cx="3499200" cy="9552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3275"/>
            <a:ext cx="7717500" cy="6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203775"/>
            <a:ext cx="7717500" cy="33651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6"/>
        <p:cNvGrpSpPr/>
        <p:nvPr/>
      </p:nvGrpSpPr>
      <p:grpSpPr>
        <a:xfrm>
          <a:off x="0" y="0"/>
          <a:ext cx="0" cy="0"/>
          <a:chOff x="0" y="0"/>
          <a:chExt cx="0" cy="0"/>
        </a:xfrm>
      </p:grpSpPr>
      <p:sp>
        <p:nvSpPr>
          <p:cNvPr id="1447" name="Google Shape;144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8" name="Google Shape;144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2.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4" name="Title 2">
            <a:extLst>
              <a:ext uri="{FF2B5EF4-FFF2-40B4-BE49-F238E27FC236}">
                <a16:creationId xmlns:a16="http://schemas.microsoft.com/office/drawing/2014/main" id="{976AE43A-8C24-97BB-C7A7-7AF60C1C5309}"/>
              </a:ext>
            </a:extLst>
          </p:cNvPr>
          <p:cNvSpPr txBox="1">
            <a:spLocks/>
          </p:cNvSpPr>
          <p:nvPr/>
        </p:nvSpPr>
        <p:spPr>
          <a:xfrm>
            <a:off x="721629" y="533275"/>
            <a:ext cx="153530" cy="1821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91919"/>
              </a:buClr>
              <a:buSzPts val="5200"/>
              <a:buFont typeface="Poppins"/>
              <a:buNone/>
              <a:defRPr sz="70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2pPr>
            <a:lvl3pPr marR="0" lvl="2"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3pPr>
            <a:lvl4pPr marR="0" lvl="3"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4pPr>
            <a:lvl5pPr marR="0" lvl="4"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5pPr>
            <a:lvl6pPr marR="0" lvl="5"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6pPr>
            <a:lvl7pPr marR="0" lvl="6"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7pPr>
            <a:lvl8pPr marR="0" lvl="7"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8pPr>
            <a:lvl9pPr marR="0" lvl="8"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9pPr>
          </a:lstStyle>
          <a:p>
            <a:r>
              <a:rPr lang="en-US" dirty="0"/>
              <a:t>  </a:t>
            </a:r>
          </a:p>
        </p:txBody>
      </p:sp>
      <p:sp>
        <p:nvSpPr>
          <p:cNvPr id="6" name="Google Shape;1456;p34">
            <a:extLst>
              <a:ext uri="{FF2B5EF4-FFF2-40B4-BE49-F238E27FC236}">
                <a16:creationId xmlns:a16="http://schemas.microsoft.com/office/drawing/2014/main" id="{D552350E-9BA6-15CE-68DB-E17037A45F9B}"/>
              </a:ext>
            </a:extLst>
          </p:cNvPr>
          <p:cNvSpPr txBox="1">
            <a:spLocks noGrp="1"/>
          </p:cNvSpPr>
          <p:nvPr/>
        </p:nvSpPr>
        <p:spPr>
          <a:xfrm>
            <a:off x="2505615" y="2765458"/>
            <a:ext cx="2006744" cy="3469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91919"/>
              </a:buClr>
              <a:buSzPts val="5200"/>
              <a:buFont typeface="Poppins"/>
              <a:buNone/>
              <a:defRPr sz="70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2pPr>
            <a:lvl3pPr marR="0" lvl="2"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3pPr>
            <a:lvl4pPr marR="0" lvl="3"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4pPr>
            <a:lvl5pPr marR="0" lvl="4"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5pPr>
            <a:lvl6pPr marR="0" lvl="5"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6pPr>
            <a:lvl7pPr marR="0" lvl="6"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7pPr>
            <a:lvl8pPr marR="0" lvl="7"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8pPr>
            <a:lvl9pPr marR="0" lvl="8"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9pPr>
          </a:lstStyle>
          <a:p>
            <a:pPr algn="ctr"/>
            <a:r>
              <a:rPr lang="en-IN" sz="1400" b="0" dirty="0">
                <a:latin typeface="Times New Roman"/>
              </a:rPr>
              <a:t>  </a:t>
            </a:r>
            <a:br>
              <a:rPr lang="en-IN" sz="1400" b="0" dirty="0">
                <a:latin typeface="Times New Roman"/>
              </a:rPr>
            </a:br>
            <a:r>
              <a:rPr lang="en-IN" sz="1400" u="sng" dirty="0">
                <a:latin typeface="Times New Roman"/>
              </a:rPr>
              <a:t>Group members </a:t>
            </a:r>
            <a:endParaRPr lang="en-IN" sz="1400" b="0" dirty="0">
              <a:latin typeface="Times New Roman"/>
            </a:endParaRPr>
          </a:p>
        </p:txBody>
      </p:sp>
      <p:pic>
        <p:nvPicPr>
          <p:cNvPr id="8" name="Picture 7" descr="A logo with a book and a ribbon&#10;&#10;AI-generated content may be incorrect.">
            <a:extLst>
              <a:ext uri="{FF2B5EF4-FFF2-40B4-BE49-F238E27FC236}">
                <a16:creationId xmlns:a16="http://schemas.microsoft.com/office/drawing/2014/main" id="{823001C2-C4D9-16C7-31A8-DC8212622006}"/>
              </a:ext>
            </a:extLst>
          </p:cNvPr>
          <p:cNvPicPr>
            <a:picLocks noChangeAspect="1"/>
          </p:cNvPicPr>
          <p:nvPr/>
        </p:nvPicPr>
        <p:blipFill>
          <a:blip r:embed="rId3"/>
          <a:stretch>
            <a:fillRect/>
          </a:stretch>
        </p:blipFill>
        <p:spPr>
          <a:xfrm>
            <a:off x="8137133" y="78596"/>
            <a:ext cx="943437" cy="94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Subtitle 9">
            <a:extLst>
              <a:ext uri="{FF2B5EF4-FFF2-40B4-BE49-F238E27FC236}">
                <a16:creationId xmlns:a16="http://schemas.microsoft.com/office/drawing/2014/main" id="{074F0A8E-E58D-1697-51CC-D4EA06F4BDA3}"/>
              </a:ext>
            </a:extLst>
          </p:cNvPr>
          <p:cNvSpPr>
            <a:spLocks noGrp="1"/>
          </p:cNvSpPr>
          <p:nvPr>
            <p:ph type="subTitle" idx="1"/>
          </p:nvPr>
        </p:nvSpPr>
        <p:spPr>
          <a:xfrm flipH="1">
            <a:off x="661315" y="2821219"/>
            <a:ext cx="109111" cy="235408"/>
          </a:xfrm>
        </p:spPr>
        <p:txBody>
          <a:bodyPr/>
          <a:lstStyle/>
          <a:p>
            <a:pPr marL="139700" indent="0">
              <a:buNone/>
            </a:pPr>
            <a:r>
              <a:rPr lang="en-US" dirty="0"/>
              <a:t>  </a:t>
            </a:r>
          </a:p>
        </p:txBody>
      </p:sp>
      <p:sp>
        <p:nvSpPr>
          <p:cNvPr id="12" name="TextBox 11">
            <a:extLst>
              <a:ext uri="{FF2B5EF4-FFF2-40B4-BE49-F238E27FC236}">
                <a16:creationId xmlns:a16="http://schemas.microsoft.com/office/drawing/2014/main" id="{0D43748B-A1E1-9817-EFCF-1E886433AEEA}"/>
              </a:ext>
            </a:extLst>
          </p:cNvPr>
          <p:cNvSpPr txBox="1"/>
          <p:nvPr/>
        </p:nvSpPr>
        <p:spPr>
          <a:xfrm>
            <a:off x="2366118" y="513380"/>
            <a:ext cx="5327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dirty="0">
                <a:solidFill>
                  <a:srgbClr val="3C4B4E"/>
                </a:solidFill>
                <a:latin typeface="Times New Roman"/>
              </a:rPr>
              <a:t>TECHNO INTERNATIONAL NEW TOWN</a:t>
            </a:r>
            <a:endParaRPr lang="en-US">
              <a:latin typeface="Times New Roman"/>
            </a:endParaRPr>
          </a:p>
        </p:txBody>
      </p:sp>
      <p:sp>
        <p:nvSpPr>
          <p:cNvPr id="14" name="TextBox 13">
            <a:extLst>
              <a:ext uri="{FF2B5EF4-FFF2-40B4-BE49-F238E27FC236}">
                <a16:creationId xmlns:a16="http://schemas.microsoft.com/office/drawing/2014/main" id="{A4CCB261-E221-1B2E-F4E7-2E65D3D55F0C}"/>
              </a:ext>
            </a:extLst>
          </p:cNvPr>
          <p:cNvSpPr txBox="1"/>
          <p:nvPr/>
        </p:nvSpPr>
        <p:spPr>
          <a:xfrm>
            <a:off x="2147811" y="1212637"/>
            <a:ext cx="66113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u="sng" dirty="0">
                <a:solidFill>
                  <a:srgbClr val="3C4B4E"/>
                </a:solidFill>
                <a:latin typeface="Times New Roman"/>
              </a:rPr>
              <a:t>Project topic:</a:t>
            </a:r>
            <a:r>
              <a:rPr lang="en-IN" b="1" dirty="0">
                <a:solidFill>
                  <a:srgbClr val="3C4B4E"/>
                </a:solidFill>
                <a:latin typeface="Times New Roman"/>
              </a:rPr>
              <a:t> </a:t>
            </a:r>
            <a:r>
              <a:rPr lang="en-US" b="1" dirty="0">
                <a:solidFill>
                  <a:srgbClr val="3C4B4E"/>
                </a:solidFill>
                <a:latin typeface="Times New Roman"/>
              </a:rPr>
              <a:t>Privacy Preserving Using Federated Learning for Collaborative Healthcare Data Analysis.</a:t>
            </a:r>
            <a:endParaRPr lang="en-US" b="1" dirty="0">
              <a:latin typeface="Times New Roman"/>
            </a:endParaRPr>
          </a:p>
        </p:txBody>
      </p:sp>
      <p:sp>
        <p:nvSpPr>
          <p:cNvPr id="16" name="TextBox 15">
            <a:extLst>
              <a:ext uri="{FF2B5EF4-FFF2-40B4-BE49-F238E27FC236}">
                <a16:creationId xmlns:a16="http://schemas.microsoft.com/office/drawing/2014/main" id="{45EF3A6C-6023-5218-B6F1-43AA137392AE}"/>
              </a:ext>
            </a:extLst>
          </p:cNvPr>
          <p:cNvSpPr txBox="1"/>
          <p:nvPr/>
        </p:nvSpPr>
        <p:spPr>
          <a:xfrm>
            <a:off x="2144280" y="1700386"/>
            <a:ext cx="42136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u="sng" dirty="0">
                <a:solidFill>
                  <a:srgbClr val="3C4B4E"/>
                </a:solidFill>
                <a:latin typeface="Times New Roman"/>
              </a:rPr>
              <a:t>Mentored By</a:t>
            </a:r>
            <a:r>
              <a:rPr lang="en-IN" b="1" dirty="0">
                <a:solidFill>
                  <a:srgbClr val="3C4B4E"/>
                </a:solidFill>
                <a:latin typeface="Times New Roman"/>
              </a:rPr>
              <a:t>-  DR. TAPASI BHATTACHARJEE</a:t>
            </a:r>
            <a:endParaRPr lang="en-US" b="1" dirty="0">
              <a:latin typeface="Times New Roman"/>
            </a:endParaRPr>
          </a:p>
        </p:txBody>
      </p:sp>
      <p:sp>
        <p:nvSpPr>
          <p:cNvPr id="18" name="TextBox 17">
            <a:extLst>
              <a:ext uri="{FF2B5EF4-FFF2-40B4-BE49-F238E27FC236}">
                <a16:creationId xmlns:a16="http://schemas.microsoft.com/office/drawing/2014/main" id="{5A5EFF67-F9DC-DCE2-65F8-F6F54331F275}"/>
              </a:ext>
            </a:extLst>
          </p:cNvPr>
          <p:cNvSpPr txBox="1"/>
          <p:nvPr/>
        </p:nvSpPr>
        <p:spPr>
          <a:xfrm>
            <a:off x="2144280" y="3127622"/>
            <a:ext cx="3409025" cy="945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dirty="0">
                <a:solidFill>
                  <a:srgbClr val="3C4B4E"/>
                </a:solidFill>
                <a:latin typeface="Times New Roman"/>
              </a:rPr>
              <a:t> ANWARUL HAQUE (18700221042) </a:t>
            </a:r>
            <a:br>
              <a:rPr lang="en-IN" b="1" dirty="0">
                <a:latin typeface="Times New Roman"/>
              </a:rPr>
            </a:br>
            <a:r>
              <a:rPr lang="en-IN" b="1" dirty="0">
                <a:solidFill>
                  <a:srgbClr val="3C4B4E"/>
                </a:solidFill>
                <a:latin typeface="Times New Roman"/>
              </a:rPr>
              <a:t> FAISAL SHAMIM (18700221057)</a:t>
            </a:r>
            <a:br>
              <a:rPr lang="en-IN" b="1" dirty="0">
                <a:latin typeface="Times New Roman"/>
              </a:rPr>
            </a:br>
            <a:r>
              <a:rPr lang="en-IN" b="1" dirty="0">
                <a:solidFill>
                  <a:srgbClr val="3C4B4E"/>
                </a:solidFill>
                <a:latin typeface="Times New Roman"/>
              </a:rPr>
              <a:t> TAHSEEN ATIQUE ALI (18700221045)</a:t>
            </a:r>
            <a:br>
              <a:rPr lang="en-IN" b="1" dirty="0">
                <a:latin typeface="Times New Roman"/>
              </a:rPr>
            </a:br>
            <a:r>
              <a:rPr lang="en-IN" b="1" dirty="0">
                <a:solidFill>
                  <a:srgbClr val="3C4B4E"/>
                </a:solidFill>
                <a:latin typeface="Times New Roman"/>
              </a:rPr>
              <a:t> MD MUJTABA (18700221047)</a:t>
            </a:r>
            <a:endParaRPr lang="en-US" b="1" dirty="0">
              <a:latin typeface="Times New Roman"/>
            </a:endParaRPr>
          </a:p>
        </p:txBody>
      </p:sp>
      <p:sp>
        <p:nvSpPr>
          <p:cNvPr id="20" name="TextBox 19">
            <a:extLst>
              <a:ext uri="{FF2B5EF4-FFF2-40B4-BE49-F238E27FC236}">
                <a16:creationId xmlns:a16="http://schemas.microsoft.com/office/drawing/2014/main" id="{C6A6D685-2FFA-F9A5-5D3C-E82DB4061230}"/>
              </a:ext>
            </a:extLst>
          </p:cNvPr>
          <p:cNvSpPr txBox="1"/>
          <p:nvPr/>
        </p:nvSpPr>
        <p:spPr>
          <a:xfrm>
            <a:off x="2144280" y="2023398"/>
            <a:ext cx="22199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chemeClr val="bg1">
                    <a:lumMod val="25000"/>
                  </a:schemeClr>
                </a:solidFill>
                <a:latin typeface="Times New Roman"/>
              </a:rPr>
              <a:t>Subject:</a:t>
            </a:r>
            <a:r>
              <a:rPr lang="en-US" b="1" dirty="0">
                <a:solidFill>
                  <a:schemeClr val="bg1">
                    <a:lumMod val="25000"/>
                  </a:schemeClr>
                </a:solidFill>
                <a:latin typeface="Times New Roman"/>
              </a:rPr>
              <a:t> Project 1- IT792</a:t>
            </a:r>
          </a:p>
        </p:txBody>
      </p:sp>
      <p:pic>
        <p:nvPicPr>
          <p:cNvPr id="22" name="Picture 21" descr="A red circle with white text and a white letter in it&#10;&#10;AI-generated content may be incorrect.">
            <a:extLst>
              <a:ext uri="{FF2B5EF4-FFF2-40B4-BE49-F238E27FC236}">
                <a16:creationId xmlns:a16="http://schemas.microsoft.com/office/drawing/2014/main" id="{0AF80C45-7F61-E624-A6E3-3ED4E050303E}"/>
              </a:ext>
            </a:extLst>
          </p:cNvPr>
          <p:cNvPicPr>
            <a:picLocks noChangeAspect="1"/>
          </p:cNvPicPr>
          <p:nvPr/>
        </p:nvPicPr>
        <p:blipFill>
          <a:blip r:embed="rId4"/>
          <a:stretch>
            <a:fillRect/>
          </a:stretch>
        </p:blipFill>
        <p:spPr>
          <a:xfrm>
            <a:off x="562361" y="78596"/>
            <a:ext cx="888272" cy="909357"/>
          </a:xfrm>
          <a:prstGeom prst="rect">
            <a:avLst/>
          </a:prstGeom>
        </p:spPr>
      </p:pic>
      <p:pic>
        <p:nvPicPr>
          <p:cNvPr id="24" name="Picture 23" descr="A computer generated image of a building&#10;&#10;AI-generated content may be incorrect.">
            <a:extLst>
              <a:ext uri="{FF2B5EF4-FFF2-40B4-BE49-F238E27FC236}">
                <a16:creationId xmlns:a16="http://schemas.microsoft.com/office/drawing/2014/main" id="{CF8DC6B6-D540-F5AB-A044-543913AB0131}"/>
              </a:ext>
            </a:extLst>
          </p:cNvPr>
          <p:cNvPicPr>
            <a:picLocks noChangeAspect="1"/>
          </p:cNvPicPr>
          <p:nvPr/>
        </p:nvPicPr>
        <p:blipFill>
          <a:blip r:embed="rId5"/>
          <a:srcRect l="3482" t="118" r="5528" b="-327"/>
          <a:stretch/>
        </p:blipFill>
        <p:spPr>
          <a:xfrm>
            <a:off x="5781191" y="2529251"/>
            <a:ext cx="3207774" cy="210086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252F39E-BD89-302F-147F-655A95A8BDEF}"/>
              </a:ext>
            </a:extLst>
          </p:cNvPr>
          <p:cNvSpPr txBox="1"/>
          <p:nvPr/>
        </p:nvSpPr>
        <p:spPr>
          <a:xfrm>
            <a:off x="2144280" y="2394428"/>
            <a:ext cx="4597002" cy="307777"/>
          </a:xfrm>
          <a:prstGeom prst="rect">
            <a:avLst/>
          </a:prstGeom>
          <a:noFill/>
        </p:spPr>
        <p:txBody>
          <a:bodyPr wrap="square">
            <a:spAutoFit/>
          </a:bodyPr>
          <a:lstStyle/>
          <a:p>
            <a:r>
              <a:rPr lang="en-IN" b="1" u="sng" dirty="0">
                <a:solidFill>
                  <a:srgbClr val="3C4B4E"/>
                </a:solidFill>
                <a:latin typeface="Times New Roman"/>
              </a:rPr>
              <a:t>Group name</a:t>
            </a:r>
            <a:r>
              <a:rPr lang="en-IN" b="1" dirty="0">
                <a:solidFill>
                  <a:srgbClr val="3C4B4E"/>
                </a:solidFill>
                <a:latin typeface="Times New Roman"/>
              </a:rPr>
              <a:t>:  TECHMIND INNOVATORS </a:t>
            </a:r>
            <a:endParaRPr lang="en-US" b="1" dirty="0">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62" name="Google Shape;2062;p66"/>
          <p:cNvSpPr txBox="1">
            <a:spLocks noGrp="1"/>
          </p:cNvSpPr>
          <p:nvPr>
            <p:ph type="title"/>
          </p:nvPr>
        </p:nvSpPr>
        <p:spPr>
          <a:xfrm>
            <a:off x="3497857" y="98085"/>
            <a:ext cx="1546382" cy="511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bg1">
                    <a:lumMod val="25000"/>
                  </a:schemeClr>
                </a:solidFill>
                <a:latin typeface="Times New Roman"/>
                <a:cs typeface="Times New Roman"/>
              </a:rPr>
              <a:t>Outcomes</a:t>
            </a:r>
            <a:endParaRPr lang="en-US" sz="2400">
              <a:solidFill>
                <a:schemeClr val="bg1">
                  <a:lumMod val="25000"/>
                </a:schemeClr>
              </a:solidFill>
              <a:latin typeface="Times New Roman"/>
              <a:cs typeface="Times New Roman"/>
            </a:endParaRPr>
          </a:p>
        </p:txBody>
      </p:sp>
      <p:sp>
        <p:nvSpPr>
          <p:cNvPr id="3" name="TextBox 2">
            <a:extLst>
              <a:ext uri="{FF2B5EF4-FFF2-40B4-BE49-F238E27FC236}">
                <a16:creationId xmlns:a16="http://schemas.microsoft.com/office/drawing/2014/main" id="{41CFAC18-C5DC-32EE-EF67-6BBE9500CA32}"/>
              </a:ext>
            </a:extLst>
          </p:cNvPr>
          <p:cNvSpPr txBox="1"/>
          <p:nvPr/>
        </p:nvSpPr>
        <p:spPr>
          <a:xfrm>
            <a:off x="99750" y="608990"/>
            <a:ext cx="7644428" cy="646331"/>
          </a:xfrm>
          <a:prstGeom prst="rect">
            <a:avLst/>
          </a:prstGeom>
          <a:noFill/>
        </p:spPr>
        <p:txBody>
          <a:bodyPr wrap="square">
            <a:spAutoFit/>
          </a:bodyPr>
          <a:lstStyle/>
          <a:p>
            <a:r>
              <a:rPr lang="en-US" sz="1200" dirty="0">
                <a:latin typeface="Times New Roman"/>
                <a:cs typeface="Times New Roman"/>
              </a:rPr>
              <a:t>The effectiveness of Federated Learning (FL) and Homomorphic Encryption (HE) in securely analyzing healthcare data, focusing on predictive accuracy, model robustness, privacy security, and computational efficiency across different healthcare facilities.</a:t>
            </a:r>
            <a:endParaRPr lang="en-IN" sz="1200" dirty="0">
              <a:latin typeface="Times New Roman"/>
              <a:cs typeface="Times New Roman"/>
            </a:endParaRPr>
          </a:p>
        </p:txBody>
      </p:sp>
      <p:sp>
        <p:nvSpPr>
          <p:cNvPr id="5" name="TextBox 4">
            <a:extLst>
              <a:ext uri="{FF2B5EF4-FFF2-40B4-BE49-F238E27FC236}">
                <a16:creationId xmlns:a16="http://schemas.microsoft.com/office/drawing/2014/main" id="{719764CF-1D63-BE7D-9B53-0300949B5FC4}"/>
              </a:ext>
            </a:extLst>
          </p:cNvPr>
          <p:cNvSpPr txBox="1"/>
          <p:nvPr/>
        </p:nvSpPr>
        <p:spPr>
          <a:xfrm>
            <a:off x="99750" y="1254087"/>
            <a:ext cx="4572000" cy="307777"/>
          </a:xfrm>
          <a:prstGeom prst="rect">
            <a:avLst/>
          </a:prstGeom>
          <a:noFill/>
        </p:spPr>
        <p:txBody>
          <a:bodyPr wrap="square" lIns="91440" tIns="45720" rIns="91440" bIns="45720" anchor="t">
            <a:spAutoFit/>
          </a:bodyPr>
          <a:lstStyle/>
          <a:p>
            <a:r>
              <a:rPr lang="en-IN" b="1" dirty="0">
                <a:solidFill>
                  <a:schemeClr val="bg1">
                    <a:lumMod val="25000"/>
                  </a:schemeClr>
                </a:solidFill>
                <a:latin typeface="Times New Roman"/>
                <a:cs typeface="Times New Roman"/>
              </a:rPr>
              <a:t>Predictive Accuracy - </a:t>
            </a:r>
          </a:p>
        </p:txBody>
      </p:sp>
      <p:sp>
        <p:nvSpPr>
          <p:cNvPr id="9" name="TextBox 8">
            <a:extLst>
              <a:ext uri="{FF2B5EF4-FFF2-40B4-BE49-F238E27FC236}">
                <a16:creationId xmlns:a16="http://schemas.microsoft.com/office/drawing/2014/main" id="{2A4F5911-0241-D0C2-9DA8-CBAE22E35830}"/>
              </a:ext>
            </a:extLst>
          </p:cNvPr>
          <p:cNvSpPr txBox="1"/>
          <p:nvPr/>
        </p:nvSpPr>
        <p:spPr>
          <a:xfrm>
            <a:off x="3363600" y="1293907"/>
            <a:ext cx="4572000" cy="307777"/>
          </a:xfrm>
          <a:prstGeom prst="rect">
            <a:avLst/>
          </a:prstGeom>
          <a:noFill/>
        </p:spPr>
        <p:txBody>
          <a:bodyPr wrap="square" lIns="91440" tIns="45720" rIns="91440" bIns="45720" anchor="t">
            <a:spAutoFit/>
          </a:bodyPr>
          <a:lstStyle/>
          <a:p>
            <a:r>
              <a:rPr lang="en-IN" b="1" dirty="0">
                <a:solidFill>
                  <a:schemeClr val="bg1">
                    <a:lumMod val="25000"/>
                  </a:schemeClr>
                </a:solidFill>
                <a:latin typeface="Times New Roman"/>
                <a:cs typeface="Times New Roman"/>
              </a:rPr>
              <a:t>Model Robustness - </a:t>
            </a:r>
          </a:p>
        </p:txBody>
      </p:sp>
      <p:sp>
        <p:nvSpPr>
          <p:cNvPr id="11" name="TextBox 10">
            <a:extLst>
              <a:ext uri="{FF2B5EF4-FFF2-40B4-BE49-F238E27FC236}">
                <a16:creationId xmlns:a16="http://schemas.microsoft.com/office/drawing/2014/main" id="{27542508-BE61-86C0-87C2-4B4A09206BB5}"/>
              </a:ext>
            </a:extLst>
          </p:cNvPr>
          <p:cNvSpPr txBox="1"/>
          <p:nvPr/>
        </p:nvSpPr>
        <p:spPr>
          <a:xfrm>
            <a:off x="6162520" y="1263015"/>
            <a:ext cx="3053644" cy="307777"/>
          </a:xfrm>
          <a:prstGeom prst="rect">
            <a:avLst/>
          </a:prstGeom>
          <a:noFill/>
        </p:spPr>
        <p:txBody>
          <a:bodyPr wrap="square" lIns="91440" tIns="45720" rIns="91440" bIns="45720" anchor="t">
            <a:spAutoFit/>
          </a:bodyPr>
          <a:lstStyle/>
          <a:p>
            <a:r>
              <a:rPr lang="en-IN" b="1" dirty="0">
                <a:solidFill>
                  <a:schemeClr val="bg1">
                    <a:lumMod val="25000"/>
                  </a:schemeClr>
                </a:solidFill>
                <a:latin typeface="Times New Roman"/>
                <a:cs typeface="Times New Roman"/>
              </a:rPr>
              <a:t>Computational Efficiency - </a:t>
            </a:r>
          </a:p>
        </p:txBody>
      </p:sp>
      <p:sp>
        <p:nvSpPr>
          <p:cNvPr id="19" name="TextBox 18">
            <a:extLst>
              <a:ext uri="{FF2B5EF4-FFF2-40B4-BE49-F238E27FC236}">
                <a16:creationId xmlns:a16="http://schemas.microsoft.com/office/drawing/2014/main" id="{54E9101D-C9FD-4525-E231-49CAC695C44D}"/>
              </a:ext>
            </a:extLst>
          </p:cNvPr>
          <p:cNvSpPr txBox="1"/>
          <p:nvPr/>
        </p:nvSpPr>
        <p:spPr>
          <a:xfrm>
            <a:off x="30243" y="1524454"/>
            <a:ext cx="3263850" cy="1384995"/>
          </a:xfrm>
          <a:prstGeom prst="rect">
            <a:avLst/>
          </a:prstGeom>
          <a:noFill/>
        </p:spPr>
        <p:txBody>
          <a:bodyPr wrap="square" lIns="91440" tIns="45720" rIns="91440" bIns="45720" anchor="t">
            <a:spAutoFit/>
          </a:bodyPr>
          <a:lstStyle/>
          <a:p>
            <a:pPr marL="285750" indent="-285750">
              <a:buChar char="•"/>
            </a:pPr>
            <a:r>
              <a:rPr lang="en-US" sz="1200" dirty="0">
                <a:latin typeface="Times New Roman"/>
              </a:rPr>
              <a:t>The Federated Learning model aggregated encrypted updates from healthcare facilities.</a:t>
            </a:r>
            <a:endParaRPr lang="en-US" sz="1200">
              <a:latin typeface="Times New Roman"/>
            </a:endParaRPr>
          </a:p>
          <a:p>
            <a:pPr marL="285750" indent="-285750">
              <a:buChar char="•"/>
            </a:pPr>
            <a:r>
              <a:rPr lang="en-US" sz="1200" dirty="0">
                <a:latin typeface="Times New Roman"/>
              </a:rPr>
              <a:t>Achieved predictive accuracy comparable to centralized models.</a:t>
            </a:r>
            <a:endParaRPr lang="en-US" sz="1200">
              <a:latin typeface="Times New Roman"/>
            </a:endParaRPr>
          </a:p>
          <a:p>
            <a:pPr marL="285750" indent="-285750">
              <a:buChar char="•"/>
            </a:pPr>
            <a:r>
              <a:rPr lang="en-US" sz="1200" dirty="0">
                <a:latin typeface="Times New Roman"/>
              </a:rPr>
              <a:t>Ensured high-quality results while safeguarding data confidentiality.</a:t>
            </a:r>
            <a:endParaRPr lang="en-US" sz="1200">
              <a:latin typeface="Times New Roman"/>
            </a:endParaRPr>
          </a:p>
          <a:p>
            <a:endParaRPr lang="en-US" sz="1200" dirty="0">
              <a:latin typeface="Times New Roman"/>
              <a:cs typeface="Times New Roman"/>
            </a:endParaRPr>
          </a:p>
        </p:txBody>
      </p:sp>
      <p:sp>
        <p:nvSpPr>
          <p:cNvPr id="29" name="TextBox 28">
            <a:extLst>
              <a:ext uri="{FF2B5EF4-FFF2-40B4-BE49-F238E27FC236}">
                <a16:creationId xmlns:a16="http://schemas.microsoft.com/office/drawing/2014/main" id="{AE21EB65-84E2-ED8C-266F-760D654B5E32}"/>
              </a:ext>
            </a:extLst>
          </p:cNvPr>
          <p:cNvSpPr txBox="1"/>
          <p:nvPr/>
        </p:nvSpPr>
        <p:spPr>
          <a:xfrm>
            <a:off x="3294093" y="1593962"/>
            <a:ext cx="2721690" cy="1415885"/>
          </a:xfrm>
          <a:prstGeom prst="rect">
            <a:avLst/>
          </a:prstGeom>
          <a:noFill/>
        </p:spPr>
        <p:txBody>
          <a:bodyPr wrap="square" lIns="91440" tIns="45720" rIns="91440" bIns="45720" anchor="t">
            <a:spAutoFit/>
          </a:bodyPr>
          <a:lstStyle/>
          <a:p>
            <a:pPr marL="285750" indent="-285750">
              <a:buChar char="•"/>
            </a:pPr>
            <a:r>
              <a:rPr lang="en-US" sz="1200" dirty="0">
                <a:latin typeface="Times New Roman"/>
              </a:rPr>
              <a:t>The model demonstrated robustness across training cycles with minimal differences between local and global models.</a:t>
            </a:r>
            <a:endParaRPr lang="en-US">
              <a:latin typeface="Times New Roman"/>
            </a:endParaRPr>
          </a:p>
          <a:p>
            <a:pPr marL="285750" indent="-285750">
              <a:buChar char="•"/>
            </a:pPr>
            <a:r>
              <a:rPr lang="en-US" sz="1200" dirty="0">
                <a:latin typeface="Times New Roman"/>
              </a:rPr>
              <a:t>Encrypted updates improved accuracy with each iteration.</a:t>
            </a:r>
            <a:endParaRPr lang="en-US" dirty="0">
              <a:latin typeface="Times New Roman"/>
            </a:endParaRPr>
          </a:p>
          <a:p>
            <a:endParaRPr lang="en-US" sz="1200" dirty="0">
              <a:latin typeface="Times New Roman"/>
              <a:cs typeface="Times New Roman"/>
            </a:endParaRPr>
          </a:p>
        </p:txBody>
      </p:sp>
      <p:sp>
        <p:nvSpPr>
          <p:cNvPr id="31" name="TextBox 30">
            <a:extLst>
              <a:ext uri="{FF2B5EF4-FFF2-40B4-BE49-F238E27FC236}">
                <a16:creationId xmlns:a16="http://schemas.microsoft.com/office/drawing/2014/main" id="{165F7C98-19D1-D94F-1E76-EFA520FD1751}"/>
              </a:ext>
            </a:extLst>
          </p:cNvPr>
          <p:cNvSpPr txBox="1"/>
          <p:nvPr/>
        </p:nvSpPr>
        <p:spPr>
          <a:xfrm>
            <a:off x="6162520" y="1593962"/>
            <a:ext cx="2891462" cy="1208051"/>
          </a:xfrm>
          <a:prstGeom prst="rect">
            <a:avLst/>
          </a:prstGeom>
          <a:noFill/>
        </p:spPr>
        <p:txBody>
          <a:bodyPr wrap="square" lIns="91440" tIns="45720" rIns="91440" bIns="45720" anchor="t">
            <a:spAutoFit/>
          </a:bodyPr>
          <a:lstStyle/>
          <a:p>
            <a:pPr marL="285750" indent="-285750">
              <a:buChar char="•"/>
            </a:pPr>
            <a:r>
              <a:rPr lang="en-US" sz="1200" dirty="0">
                <a:latin typeface="Times New Roman"/>
              </a:rPr>
              <a:t>Homomorphic Encryption with Federated Learning improved computational efficiency.</a:t>
            </a:r>
            <a:endParaRPr lang="en-US" dirty="0">
              <a:latin typeface="Times New Roman"/>
            </a:endParaRPr>
          </a:p>
          <a:p>
            <a:pPr marL="285750" indent="-285750">
              <a:buChar char="•"/>
            </a:pPr>
            <a:r>
              <a:rPr lang="en-US" sz="1200" dirty="0">
                <a:latin typeface="Times New Roman"/>
              </a:rPr>
              <a:t>Ensured controllable processing speeds and maintained prediction accuracy.</a:t>
            </a:r>
            <a:endParaRPr lang="en-US" dirty="0">
              <a:latin typeface="Times New Roman"/>
            </a:endParaRPr>
          </a:p>
          <a:p>
            <a:endParaRPr lang="en-US" sz="1200" dirty="0">
              <a:latin typeface="Times New Roman"/>
              <a:cs typeface="Times New Roman"/>
            </a:endParaRPr>
          </a:p>
        </p:txBody>
      </p:sp>
      <p:pic>
        <p:nvPicPr>
          <p:cNvPr id="32" name="Picture 31">
            <a:extLst>
              <a:ext uri="{FF2B5EF4-FFF2-40B4-BE49-F238E27FC236}">
                <a16:creationId xmlns:a16="http://schemas.microsoft.com/office/drawing/2014/main" id="{135FAFD9-D16C-9363-062D-7687A0B9A894}"/>
              </a:ext>
            </a:extLst>
          </p:cNvPr>
          <p:cNvPicPr>
            <a:picLocks noChangeAspect="1"/>
          </p:cNvPicPr>
          <p:nvPr/>
        </p:nvPicPr>
        <p:blipFill>
          <a:blip r:embed="rId3"/>
          <a:stretch>
            <a:fillRect/>
          </a:stretch>
        </p:blipFill>
        <p:spPr>
          <a:xfrm>
            <a:off x="370054" y="2914993"/>
            <a:ext cx="2534908" cy="1811468"/>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CA2F0680-B795-3A9B-1FF5-3FBCC0E582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8613" y="2957941"/>
            <a:ext cx="2628642" cy="1741016"/>
          </a:xfrm>
          <a:prstGeom prst="rect">
            <a:avLst/>
          </a:prstGeom>
          <a:ln>
            <a:noFill/>
          </a:ln>
          <a:effectLst>
            <a:outerShdw blurRad="190500" algn="tl" rotWithShape="0">
              <a:srgbClr val="000000">
                <a:alpha val="70000"/>
              </a:srgbClr>
            </a:outerShdw>
          </a:effectLst>
        </p:spPr>
      </p:pic>
      <p:pic>
        <p:nvPicPr>
          <p:cNvPr id="34" name="Picture 33">
            <a:extLst>
              <a:ext uri="{FF2B5EF4-FFF2-40B4-BE49-F238E27FC236}">
                <a16:creationId xmlns:a16="http://schemas.microsoft.com/office/drawing/2014/main" id="{F1DCE81C-2F52-3F22-6872-853B07231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891" y="2878867"/>
            <a:ext cx="2738824" cy="1893932"/>
          </a:xfrm>
          <a:prstGeom prst="rect">
            <a:avLst/>
          </a:prstGeom>
          <a:ln>
            <a:noFill/>
          </a:ln>
          <a:effectLst>
            <a:outerShdw blurRad="190500" algn="tl" rotWithShape="0">
              <a:srgbClr val="000000">
                <a:alpha val="70000"/>
              </a:srgbClr>
            </a:outerShdw>
          </a:effectLst>
        </p:spPr>
      </p:pic>
      <p:cxnSp>
        <p:nvCxnSpPr>
          <p:cNvPr id="36" name="Straight Connector 35">
            <a:extLst>
              <a:ext uri="{FF2B5EF4-FFF2-40B4-BE49-F238E27FC236}">
                <a16:creationId xmlns:a16="http://schemas.microsoft.com/office/drawing/2014/main" id="{44979AD1-2E14-4EBE-E6A7-FB4BE7AEA483}"/>
              </a:ext>
            </a:extLst>
          </p:cNvPr>
          <p:cNvCxnSpPr>
            <a:cxnSpLocks/>
          </p:cNvCxnSpPr>
          <p:nvPr/>
        </p:nvCxnSpPr>
        <p:spPr>
          <a:xfrm>
            <a:off x="3247755" y="1293336"/>
            <a:ext cx="0" cy="1723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FC5052-A386-1769-8084-027BD5BFCFE5}"/>
              </a:ext>
            </a:extLst>
          </p:cNvPr>
          <p:cNvCxnSpPr>
            <a:cxnSpLocks/>
          </p:cNvCxnSpPr>
          <p:nvPr/>
        </p:nvCxnSpPr>
        <p:spPr>
          <a:xfrm>
            <a:off x="6054399" y="1339674"/>
            <a:ext cx="0" cy="17143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71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41"/>
          <p:cNvSpPr txBox="1">
            <a:spLocks noGrp="1"/>
          </p:cNvSpPr>
          <p:nvPr>
            <p:ph type="title"/>
          </p:nvPr>
        </p:nvSpPr>
        <p:spPr>
          <a:xfrm>
            <a:off x="1015236" y="206992"/>
            <a:ext cx="2214513" cy="912671"/>
          </a:xfrm>
          <a:prstGeom prst="rect">
            <a:avLst/>
          </a:prstGeom>
        </p:spPr>
        <p:txBody>
          <a:bodyPr spcFirstLastPara="1" wrap="square" lIns="91425" tIns="91425" rIns="91425" bIns="91425" anchor="t" anchorCtr="0">
            <a:noAutofit/>
          </a:bodyPr>
          <a:lstStyle/>
          <a:p>
            <a:r>
              <a:rPr lang="en" sz="2400" dirty="0">
                <a:latin typeface="Times New Roman"/>
              </a:rPr>
              <a:t>FEDERATED </a:t>
            </a:r>
            <a:br>
              <a:rPr lang="en" sz="2400" dirty="0">
                <a:latin typeface="Times New Roman"/>
              </a:rPr>
            </a:br>
            <a:r>
              <a:rPr lang="en" sz="2400" dirty="0">
                <a:latin typeface="Times New Roman"/>
              </a:rPr>
              <a:t> LEARNING</a:t>
            </a:r>
          </a:p>
        </p:txBody>
      </p:sp>
      <p:sp>
        <p:nvSpPr>
          <p:cNvPr id="1525" name="Google Shape;1525;p41"/>
          <p:cNvSpPr txBox="1">
            <a:spLocks noGrp="1"/>
          </p:cNvSpPr>
          <p:nvPr>
            <p:ph type="subTitle" idx="1"/>
          </p:nvPr>
        </p:nvSpPr>
        <p:spPr>
          <a:xfrm>
            <a:off x="4572000" y="1131102"/>
            <a:ext cx="4572000" cy="2054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rPr>
              <a:t>Data Aggregation</a:t>
            </a:r>
            <a:r>
              <a:rPr lang="en-US" dirty="0">
                <a:latin typeface="Times New Roman"/>
              </a:rPr>
              <a:t>: </a:t>
            </a:r>
            <a:r>
              <a:rPr lang="en-US" sz="1200" dirty="0">
                <a:latin typeface="Times New Roman"/>
              </a:rPr>
              <a:t>Requires collecting and storing all data in a central repository for training, increasing the risk of breaches and unauthorized access.</a:t>
            </a:r>
          </a:p>
          <a:p>
            <a:pPr marL="0" lvl="0" indent="0" algn="l" rtl="0">
              <a:spcBef>
                <a:spcPts val="0"/>
              </a:spcBef>
              <a:spcAft>
                <a:spcPts val="0"/>
              </a:spcAft>
              <a:buNone/>
            </a:pPr>
            <a:r>
              <a:rPr lang="en-US" b="1" dirty="0">
                <a:latin typeface="Times New Roman"/>
              </a:rPr>
              <a:t>Less Emphasis on Privacy</a:t>
            </a:r>
            <a:r>
              <a:rPr lang="en-US" dirty="0">
                <a:latin typeface="Times New Roman"/>
              </a:rPr>
              <a:t>: </a:t>
            </a:r>
            <a:r>
              <a:rPr lang="en-US" sz="1200" dirty="0">
                <a:latin typeface="Times New Roman"/>
              </a:rPr>
              <a:t>Privacy depends on securing the centralized server, making it vulnerable to attacks.</a:t>
            </a:r>
            <a:br>
              <a:rPr lang="en-US" sz="1200" dirty="0">
                <a:latin typeface="Times New Roman"/>
              </a:rPr>
            </a:br>
            <a:r>
              <a:rPr lang="en-US" b="1" dirty="0">
                <a:latin typeface="Times New Roman"/>
              </a:rPr>
              <a:t>Dependence on Data Centralization</a:t>
            </a:r>
            <a:r>
              <a:rPr lang="en-US" dirty="0">
                <a:latin typeface="Times New Roman"/>
              </a:rPr>
              <a:t>: </a:t>
            </a:r>
            <a:r>
              <a:rPr lang="en-US" sz="1200" dirty="0">
                <a:latin typeface="Times New Roman"/>
              </a:rPr>
              <a:t>Institutions must trust the central server to securely handle and analyze sensitive data.</a:t>
            </a:r>
            <a:endParaRPr>
              <a:latin typeface="Times New Roman"/>
            </a:endParaRPr>
          </a:p>
        </p:txBody>
      </p:sp>
      <p:sp>
        <p:nvSpPr>
          <p:cNvPr id="1526" name="Google Shape;1526;p41"/>
          <p:cNvSpPr txBox="1">
            <a:spLocks noGrp="1"/>
          </p:cNvSpPr>
          <p:nvPr>
            <p:ph type="subTitle" idx="2"/>
          </p:nvPr>
        </p:nvSpPr>
        <p:spPr>
          <a:xfrm>
            <a:off x="114300" y="1131103"/>
            <a:ext cx="4457700" cy="21143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rPr>
              <a:t>Data Localization</a:t>
            </a:r>
            <a:r>
              <a:rPr lang="en-US" dirty="0">
                <a:latin typeface="Times New Roman"/>
              </a:rPr>
              <a:t>: </a:t>
            </a:r>
            <a:r>
              <a:rPr lang="en-US" sz="1200" dirty="0">
                <a:latin typeface="Times New Roman"/>
              </a:rPr>
              <a:t>Data remains decentralized at individual institutions, avoiding the need to move sensitive data to a central repository.</a:t>
            </a:r>
          </a:p>
          <a:p>
            <a:pPr marL="0" lvl="0" indent="0" algn="l" rtl="0">
              <a:spcBef>
                <a:spcPts val="0"/>
              </a:spcBef>
              <a:spcAft>
                <a:spcPts val="0"/>
              </a:spcAft>
              <a:buNone/>
            </a:pPr>
            <a:r>
              <a:rPr lang="en-US" b="1" dirty="0">
                <a:latin typeface="Times New Roman"/>
              </a:rPr>
              <a:t>Privacy Preservation</a:t>
            </a:r>
            <a:r>
              <a:rPr lang="en-US" dirty="0">
                <a:latin typeface="Times New Roman"/>
              </a:rPr>
              <a:t>: </a:t>
            </a:r>
            <a:r>
              <a:rPr lang="en-US" sz="1200" dirty="0">
                <a:latin typeface="Times New Roman"/>
              </a:rPr>
              <a:t>Protects privacy by sharing encrypted model updates instead of raw data. </a:t>
            </a:r>
            <a:br>
              <a:rPr lang="en-US" sz="1200" dirty="0">
                <a:latin typeface="Times New Roman"/>
              </a:rPr>
            </a:br>
            <a:r>
              <a:rPr lang="en-US" b="1" dirty="0">
                <a:latin typeface="Times New Roman"/>
              </a:rPr>
              <a:t>Lower Risk of Data Breaches</a:t>
            </a:r>
            <a:r>
              <a:rPr lang="en-US" dirty="0">
                <a:latin typeface="Times New Roman"/>
              </a:rPr>
              <a:t>: </a:t>
            </a:r>
            <a:r>
              <a:rPr lang="en-US" sz="1200" dirty="0">
                <a:latin typeface="Times New Roman"/>
              </a:rPr>
              <a:t>Since raw data isn’t transmitted, the risk of breaches is significantly reduced.</a:t>
            </a:r>
            <a:endParaRPr>
              <a:latin typeface="Times New Roman"/>
            </a:endParaRPr>
          </a:p>
        </p:txBody>
      </p:sp>
      <p:pic>
        <p:nvPicPr>
          <p:cNvPr id="7" name="Picture 6">
            <a:extLst>
              <a:ext uri="{FF2B5EF4-FFF2-40B4-BE49-F238E27FC236}">
                <a16:creationId xmlns:a16="http://schemas.microsoft.com/office/drawing/2014/main" id="{80F955AD-9617-0A0C-7632-A8AED85CC78B}"/>
              </a:ext>
            </a:extLst>
          </p:cNvPr>
          <p:cNvPicPr>
            <a:picLocks noChangeAspect="1"/>
          </p:cNvPicPr>
          <p:nvPr/>
        </p:nvPicPr>
        <p:blipFill>
          <a:blip r:embed="rId3"/>
          <a:srcRect l="3260" r="57625" b="1434"/>
          <a:stretch/>
        </p:blipFill>
        <p:spPr>
          <a:xfrm>
            <a:off x="1099409" y="2975429"/>
            <a:ext cx="1806703" cy="1817764"/>
          </a:xfrm>
          <a:prstGeom prst="rect">
            <a:avLst/>
          </a:prstGeom>
          <a:ln>
            <a:noFill/>
          </a:ln>
          <a:effectLst>
            <a:outerShdw blurRad="190500" algn="tl" rotWithShape="0">
              <a:srgbClr val="000000">
                <a:alpha val="70000"/>
              </a:srgbClr>
            </a:outerShdw>
          </a:effectLst>
        </p:spPr>
      </p:pic>
      <p:pic>
        <p:nvPicPr>
          <p:cNvPr id="1026" name="Picture 2" descr="foldercase blog | Federated data analysis: how to get started">
            <a:extLst>
              <a:ext uri="{FF2B5EF4-FFF2-40B4-BE49-F238E27FC236}">
                <a16:creationId xmlns:a16="http://schemas.microsoft.com/office/drawing/2014/main" id="{1D93668D-8C02-84AB-4D2D-13CF1F5B04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96" b="-459"/>
          <a:stretch/>
        </p:blipFill>
        <p:spPr bwMode="auto">
          <a:xfrm>
            <a:off x="5946504" y="2997869"/>
            <a:ext cx="1624963" cy="17973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7983A3-FE41-7C66-458F-556941C77DF6}"/>
              </a:ext>
            </a:extLst>
          </p:cNvPr>
          <p:cNvSpPr txBox="1"/>
          <p:nvPr/>
        </p:nvSpPr>
        <p:spPr>
          <a:xfrm>
            <a:off x="5536630" y="252253"/>
            <a:ext cx="26523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400" b="1" dirty="0">
                <a:solidFill>
                  <a:srgbClr val="3C4B4E"/>
                </a:solidFill>
                <a:latin typeface="Times New Roman"/>
                <a:cs typeface="Times New Roman"/>
              </a:rPr>
              <a:t>CENTRALIZED</a:t>
            </a:r>
            <a:endParaRPr lang="en-US" sz="2400" dirty="0">
              <a:latin typeface="Times New Roman"/>
              <a:cs typeface="Times New Roman"/>
            </a:endParaRPr>
          </a:p>
          <a:p>
            <a:r>
              <a:rPr lang="en" sz="2400" b="1" dirty="0">
                <a:solidFill>
                  <a:srgbClr val="3C4B4E"/>
                </a:solidFill>
                <a:latin typeface="Times New Roman"/>
                <a:cs typeface="Times New Roman"/>
              </a:rPr>
              <a:t>    LEARNING</a:t>
            </a:r>
            <a:endParaRPr lang="en" sz="2400" b="1"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6" name="Oval 15">
            <a:extLst>
              <a:ext uri="{FF2B5EF4-FFF2-40B4-BE49-F238E27FC236}">
                <a16:creationId xmlns:a16="http://schemas.microsoft.com/office/drawing/2014/main" id="{9F274C56-DB5A-CE30-525D-60DC64552131}"/>
              </a:ext>
            </a:extLst>
          </p:cNvPr>
          <p:cNvSpPr/>
          <p:nvPr/>
        </p:nvSpPr>
        <p:spPr>
          <a:xfrm>
            <a:off x="3049748" y="1821656"/>
            <a:ext cx="2430995" cy="1693489"/>
          </a:xfrm>
          <a:prstGeom prst="ellipse">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800" b="1" dirty="0">
                <a:latin typeface="Times New Roman"/>
                <a:cs typeface="Times New Roman"/>
              </a:rPr>
              <a:t>Challenges </a:t>
            </a:r>
          </a:p>
          <a:p>
            <a:pPr algn="ctr"/>
            <a:r>
              <a:rPr lang="en-IN" sz="1800" b="1" dirty="0">
                <a:latin typeface="Times New Roman"/>
                <a:cs typeface="Times New Roman"/>
              </a:rPr>
              <a:t>In federated learning</a:t>
            </a:r>
          </a:p>
        </p:txBody>
      </p:sp>
      <p:pic>
        <p:nvPicPr>
          <p:cNvPr id="17" name="Picture 16">
            <a:extLst>
              <a:ext uri="{FF2B5EF4-FFF2-40B4-BE49-F238E27FC236}">
                <a16:creationId xmlns:a16="http://schemas.microsoft.com/office/drawing/2014/main" id="{7CC6F81E-02FD-8CC2-1813-E8BB26899854}"/>
              </a:ext>
            </a:extLst>
          </p:cNvPr>
          <p:cNvPicPr>
            <a:picLocks noChangeAspect="1"/>
          </p:cNvPicPr>
          <p:nvPr/>
        </p:nvPicPr>
        <p:blipFill>
          <a:blip r:embed="rId3"/>
          <a:stretch>
            <a:fillRect/>
          </a:stretch>
        </p:blipFill>
        <p:spPr>
          <a:xfrm>
            <a:off x="4000081" y="143347"/>
            <a:ext cx="501773" cy="443049"/>
          </a:xfrm>
          <a:prstGeom prst="rect">
            <a:avLst/>
          </a:prstGeom>
        </p:spPr>
      </p:pic>
      <p:sp>
        <p:nvSpPr>
          <p:cNvPr id="19" name="TextBox 18">
            <a:extLst>
              <a:ext uri="{FF2B5EF4-FFF2-40B4-BE49-F238E27FC236}">
                <a16:creationId xmlns:a16="http://schemas.microsoft.com/office/drawing/2014/main" id="{7FC6FB93-0DCF-18B5-44D6-0533DFAAE9E3}"/>
              </a:ext>
            </a:extLst>
          </p:cNvPr>
          <p:cNvSpPr txBox="1"/>
          <p:nvPr/>
        </p:nvSpPr>
        <p:spPr>
          <a:xfrm>
            <a:off x="3244947" y="590104"/>
            <a:ext cx="2006980" cy="307777"/>
          </a:xfrm>
          <a:prstGeom prst="rect">
            <a:avLst/>
          </a:prstGeom>
          <a:noFill/>
        </p:spPr>
        <p:txBody>
          <a:bodyPr wrap="square" lIns="91440" tIns="45720" rIns="91440" bIns="45720" anchor="t">
            <a:spAutoFit/>
          </a:bodyPr>
          <a:lstStyle/>
          <a:p>
            <a:pPr algn="ctr"/>
            <a:r>
              <a:rPr lang="en-US" b="1" dirty="0">
                <a:latin typeface="Times New Roman"/>
                <a:cs typeface="Times New Roman"/>
              </a:rPr>
              <a:t>Data imbalance</a:t>
            </a:r>
            <a:endParaRPr lang="en-IN" b="1" dirty="0">
              <a:latin typeface="Times New Roman"/>
              <a:cs typeface="Times New Roman"/>
            </a:endParaRPr>
          </a:p>
        </p:txBody>
      </p:sp>
      <p:sp>
        <p:nvSpPr>
          <p:cNvPr id="21" name="TextBox 20">
            <a:extLst>
              <a:ext uri="{FF2B5EF4-FFF2-40B4-BE49-F238E27FC236}">
                <a16:creationId xmlns:a16="http://schemas.microsoft.com/office/drawing/2014/main" id="{7461D2FE-5942-D912-CF65-1DFD2B97EAE8}"/>
              </a:ext>
            </a:extLst>
          </p:cNvPr>
          <p:cNvSpPr txBox="1"/>
          <p:nvPr/>
        </p:nvSpPr>
        <p:spPr>
          <a:xfrm>
            <a:off x="597339" y="1744057"/>
            <a:ext cx="2006980" cy="830997"/>
          </a:xfrm>
          <a:prstGeom prst="rect">
            <a:avLst/>
          </a:prstGeom>
          <a:noFill/>
        </p:spPr>
        <p:txBody>
          <a:bodyPr wrap="square" lIns="91440" tIns="45720" rIns="91440" bIns="45720" anchor="t">
            <a:spAutoFit/>
          </a:bodyPr>
          <a:lstStyle/>
          <a:p>
            <a:pPr algn="ctr"/>
            <a:r>
              <a:rPr lang="en" sz="1200" dirty="0">
                <a:latin typeface="Times New Roman"/>
                <a:cs typeface="Times New Roman"/>
              </a:rPr>
              <a:t>(Variations in data generated by different users or devices make it difficult to develop a universal model)</a:t>
            </a:r>
            <a:endParaRPr lang="en-IN" sz="1200" dirty="0">
              <a:latin typeface="Times New Roman"/>
              <a:cs typeface="Times New Roman"/>
            </a:endParaRPr>
          </a:p>
        </p:txBody>
      </p:sp>
      <p:pic>
        <p:nvPicPr>
          <p:cNvPr id="22" name="Picture 21">
            <a:extLst>
              <a:ext uri="{FF2B5EF4-FFF2-40B4-BE49-F238E27FC236}">
                <a16:creationId xmlns:a16="http://schemas.microsoft.com/office/drawing/2014/main" id="{64DC500A-4B24-BD13-7860-4D3E25533C3C}"/>
              </a:ext>
            </a:extLst>
          </p:cNvPr>
          <p:cNvPicPr>
            <a:picLocks noChangeAspect="1"/>
          </p:cNvPicPr>
          <p:nvPr/>
        </p:nvPicPr>
        <p:blipFill>
          <a:blip r:embed="rId4"/>
          <a:stretch>
            <a:fillRect/>
          </a:stretch>
        </p:blipFill>
        <p:spPr>
          <a:xfrm>
            <a:off x="7221071" y="662912"/>
            <a:ext cx="628650" cy="628650"/>
          </a:xfrm>
          <a:prstGeom prst="rect">
            <a:avLst/>
          </a:prstGeom>
        </p:spPr>
      </p:pic>
      <p:pic>
        <p:nvPicPr>
          <p:cNvPr id="26" name="Picture 25">
            <a:extLst>
              <a:ext uri="{FF2B5EF4-FFF2-40B4-BE49-F238E27FC236}">
                <a16:creationId xmlns:a16="http://schemas.microsoft.com/office/drawing/2014/main" id="{7CA0CE27-47D9-2D22-AEE9-6C302F09D6CE}"/>
              </a:ext>
            </a:extLst>
          </p:cNvPr>
          <p:cNvPicPr>
            <a:picLocks noChangeAspect="1"/>
          </p:cNvPicPr>
          <p:nvPr/>
        </p:nvPicPr>
        <p:blipFill>
          <a:blip r:embed="rId5"/>
          <a:stretch>
            <a:fillRect/>
          </a:stretch>
        </p:blipFill>
        <p:spPr>
          <a:xfrm>
            <a:off x="1327897" y="897960"/>
            <a:ext cx="562676" cy="562676"/>
          </a:xfrm>
          <a:prstGeom prst="rect">
            <a:avLst/>
          </a:prstGeom>
        </p:spPr>
      </p:pic>
      <p:sp>
        <p:nvSpPr>
          <p:cNvPr id="28" name="TextBox 27">
            <a:extLst>
              <a:ext uri="{FF2B5EF4-FFF2-40B4-BE49-F238E27FC236}">
                <a16:creationId xmlns:a16="http://schemas.microsoft.com/office/drawing/2014/main" id="{8786B524-82F8-21E6-258A-DE24791B3517}"/>
              </a:ext>
            </a:extLst>
          </p:cNvPr>
          <p:cNvSpPr txBox="1"/>
          <p:nvPr/>
        </p:nvSpPr>
        <p:spPr>
          <a:xfrm>
            <a:off x="391338" y="1462292"/>
            <a:ext cx="2432965" cy="307777"/>
          </a:xfrm>
          <a:prstGeom prst="rect">
            <a:avLst/>
          </a:prstGeom>
          <a:noFill/>
        </p:spPr>
        <p:txBody>
          <a:bodyPr wrap="square" lIns="91440" tIns="45720" rIns="91440" bIns="45720" anchor="t">
            <a:spAutoFit/>
          </a:bodyPr>
          <a:lstStyle/>
          <a:p>
            <a:pPr algn="ctr"/>
            <a:r>
              <a:rPr lang="en-US" b="1" dirty="0">
                <a:latin typeface="Times New Roman"/>
                <a:cs typeface="Times New Roman"/>
              </a:rPr>
              <a:t>Statistical heterogeneity</a:t>
            </a:r>
            <a:endParaRPr lang="en-IN" b="1" dirty="0">
              <a:latin typeface="Times New Roman"/>
              <a:cs typeface="Times New Roman"/>
            </a:endParaRPr>
          </a:p>
        </p:txBody>
      </p:sp>
      <p:sp>
        <p:nvSpPr>
          <p:cNvPr id="29" name="TextBox 28">
            <a:extLst>
              <a:ext uri="{FF2B5EF4-FFF2-40B4-BE49-F238E27FC236}">
                <a16:creationId xmlns:a16="http://schemas.microsoft.com/office/drawing/2014/main" id="{39125D44-A5F7-C751-A64D-4642DE44585A}"/>
              </a:ext>
            </a:extLst>
          </p:cNvPr>
          <p:cNvSpPr txBox="1"/>
          <p:nvPr/>
        </p:nvSpPr>
        <p:spPr>
          <a:xfrm>
            <a:off x="6231872" y="1250526"/>
            <a:ext cx="2607467" cy="307777"/>
          </a:xfrm>
          <a:prstGeom prst="rect">
            <a:avLst/>
          </a:prstGeom>
          <a:noFill/>
        </p:spPr>
        <p:txBody>
          <a:bodyPr wrap="square" lIns="91440" tIns="45720" rIns="91440" bIns="45720" anchor="t">
            <a:spAutoFit/>
          </a:bodyPr>
          <a:lstStyle/>
          <a:p>
            <a:pPr algn="ctr"/>
            <a:r>
              <a:rPr lang="en-US" b="1" dirty="0">
                <a:latin typeface="Times New Roman"/>
                <a:cs typeface="Times New Roman"/>
              </a:rPr>
              <a:t>System heterogeneity</a:t>
            </a:r>
            <a:endParaRPr lang="en-IN" b="1" dirty="0">
              <a:latin typeface="Times New Roman"/>
              <a:cs typeface="Times New Roman"/>
            </a:endParaRPr>
          </a:p>
        </p:txBody>
      </p:sp>
      <p:sp>
        <p:nvSpPr>
          <p:cNvPr id="31" name="TextBox 30">
            <a:extLst>
              <a:ext uri="{FF2B5EF4-FFF2-40B4-BE49-F238E27FC236}">
                <a16:creationId xmlns:a16="http://schemas.microsoft.com/office/drawing/2014/main" id="{A032DFFF-6A13-FAC6-3D2B-EAE822C73031}"/>
              </a:ext>
            </a:extLst>
          </p:cNvPr>
          <p:cNvSpPr txBox="1"/>
          <p:nvPr/>
        </p:nvSpPr>
        <p:spPr>
          <a:xfrm>
            <a:off x="522753" y="3509927"/>
            <a:ext cx="2607465" cy="307777"/>
          </a:xfrm>
          <a:prstGeom prst="rect">
            <a:avLst/>
          </a:prstGeom>
          <a:noFill/>
        </p:spPr>
        <p:txBody>
          <a:bodyPr wrap="square" lIns="91440" tIns="45720" rIns="91440" bIns="45720" anchor="t">
            <a:spAutoFit/>
          </a:bodyPr>
          <a:lstStyle/>
          <a:p>
            <a:pPr algn="ctr"/>
            <a:r>
              <a:rPr lang="en-US" b="1" dirty="0">
                <a:latin typeface="Times New Roman"/>
                <a:cs typeface="Times New Roman"/>
              </a:rPr>
              <a:t>Resources allocation</a:t>
            </a:r>
            <a:endParaRPr lang="en-IN" b="1" dirty="0">
              <a:latin typeface="Times New Roman"/>
              <a:cs typeface="Times New Roman"/>
            </a:endParaRPr>
          </a:p>
        </p:txBody>
      </p:sp>
      <p:sp>
        <p:nvSpPr>
          <p:cNvPr id="32" name="TextBox 31">
            <a:extLst>
              <a:ext uri="{FF2B5EF4-FFF2-40B4-BE49-F238E27FC236}">
                <a16:creationId xmlns:a16="http://schemas.microsoft.com/office/drawing/2014/main" id="{5728F4C5-877F-F7F8-C120-921C0987A6E5}"/>
              </a:ext>
            </a:extLst>
          </p:cNvPr>
          <p:cNvSpPr txBox="1"/>
          <p:nvPr/>
        </p:nvSpPr>
        <p:spPr>
          <a:xfrm>
            <a:off x="5177545" y="3654672"/>
            <a:ext cx="2604527" cy="316181"/>
          </a:xfrm>
          <a:prstGeom prst="rect">
            <a:avLst/>
          </a:prstGeom>
          <a:noFill/>
        </p:spPr>
        <p:txBody>
          <a:bodyPr wrap="square" lIns="91440" tIns="45720" rIns="91440" bIns="45720" anchor="t">
            <a:spAutoFit/>
          </a:bodyPr>
          <a:lstStyle/>
          <a:p>
            <a:pPr algn="ctr"/>
            <a:r>
              <a:rPr lang="en-US" b="1" dirty="0">
                <a:latin typeface="Times New Roman"/>
                <a:cs typeface="Times New Roman"/>
              </a:rPr>
              <a:t>Expensive communication</a:t>
            </a:r>
            <a:endParaRPr lang="en-IN" b="1" dirty="0">
              <a:latin typeface="Times New Roman"/>
              <a:cs typeface="Times New Roman"/>
            </a:endParaRPr>
          </a:p>
        </p:txBody>
      </p:sp>
      <p:sp>
        <p:nvSpPr>
          <p:cNvPr id="33" name="TextBox 32">
            <a:extLst>
              <a:ext uri="{FF2B5EF4-FFF2-40B4-BE49-F238E27FC236}">
                <a16:creationId xmlns:a16="http://schemas.microsoft.com/office/drawing/2014/main" id="{7847464F-6831-D1A4-B9AF-63264F6DC779}"/>
              </a:ext>
            </a:extLst>
          </p:cNvPr>
          <p:cNvSpPr txBox="1"/>
          <p:nvPr/>
        </p:nvSpPr>
        <p:spPr>
          <a:xfrm>
            <a:off x="3244947" y="871326"/>
            <a:ext cx="2006980" cy="830997"/>
          </a:xfrm>
          <a:prstGeom prst="rect">
            <a:avLst/>
          </a:prstGeom>
          <a:noFill/>
        </p:spPr>
        <p:txBody>
          <a:bodyPr wrap="square" lIns="91440" tIns="45720" rIns="91440" bIns="45720" anchor="t">
            <a:spAutoFit/>
          </a:bodyPr>
          <a:lstStyle/>
          <a:p>
            <a:pPr algn="ctr"/>
            <a:r>
              <a:rPr lang="en" sz="1200" dirty="0">
                <a:latin typeface="Times New Roman"/>
                <a:cs typeface="Times New Roman"/>
              </a:rPr>
              <a:t>(Data distribution across devices may vary, leading to biased model training and reduced accuracy.)</a:t>
            </a:r>
            <a:endParaRPr lang="en-IN" sz="1200" dirty="0">
              <a:latin typeface="Times New Roman"/>
              <a:cs typeface="Times New Roman"/>
            </a:endParaRPr>
          </a:p>
        </p:txBody>
      </p:sp>
      <p:sp>
        <p:nvSpPr>
          <p:cNvPr id="34" name="TextBox 33">
            <a:extLst>
              <a:ext uri="{FF2B5EF4-FFF2-40B4-BE49-F238E27FC236}">
                <a16:creationId xmlns:a16="http://schemas.microsoft.com/office/drawing/2014/main" id="{746F3C76-061C-0AE7-12B3-6466FE17276E}"/>
              </a:ext>
            </a:extLst>
          </p:cNvPr>
          <p:cNvSpPr txBox="1"/>
          <p:nvPr/>
        </p:nvSpPr>
        <p:spPr>
          <a:xfrm>
            <a:off x="597340" y="3810339"/>
            <a:ext cx="2444009" cy="830997"/>
          </a:xfrm>
          <a:prstGeom prst="rect">
            <a:avLst/>
          </a:prstGeom>
          <a:noFill/>
        </p:spPr>
        <p:txBody>
          <a:bodyPr wrap="square" lIns="91440" tIns="45720" rIns="91440" bIns="45720" anchor="t">
            <a:spAutoFit/>
          </a:bodyPr>
          <a:lstStyle/>
          <a:p>
            <a:pPr algn="ctr"/>
            <a:r>
              <a:rPr lang="en" sz="1200" dirty="0">
                <a:latin typeface="Times New Roman"/>
                <a:cs typeface="Times New Roman"/>
              </a:rPr>
              <a:t>(Efficient allocation of computational and communication resources is challenging due to device and network constraints)</a:t>
            </a:r>
            <a:endParaRPr lang="en-IN" sz="1200" dirty="0">
              <a:latin typeface="Times New Roman"/>
              <a:cs typeface="Times New Roman"/>
            </a:endParaRPr>
          </a:p>
        </p:txBody>
      </p:sp>
      <p:sp>
        <p:nvSpPr>
          <p:cNvPr id="35" name="TextBox 34">
            <a:extLst>
              <a:ext uri="{FF2B5EF4-FFF2-40B4-BE49-F238E27FC236}">
                <a16:creationId xmlns:a16="http://schemas.microsoft.com/office/drawing/2014/main" id="{EE5CD119-6B10-C5D5-8739-18B640E71982}"/>
              </a:ext>
            </a:extLst>
          </p:cNvPr>
          <p:cNvSpPr txBox="1"/>
          <p:nvPr/>
        </p:nvSpPr>
        <p:spPr>
          <a:xfrm>
            <a:off x="6414454" y="1556370"/>
            <a:ext cx="2242303" cy="1015663"/>
          </a:xfrm>
          <a:prstGeom prst="rect">
            <a:avLst/>
          </a:prstGeom>
          <a:noFill/>
        </p:spPr>
        <p:txBody>
          <a:bodyPr wrap="square" lIns="91440" tIns="45720" rIns="91440" bIns="45720" anchor="t">
            <a:spAutoFit/>
          </a:bodyPr>
          <a:lstStyle/>
          <a:p>
            <a:pPr algn="ctr"/>
            <a:r>
              <a:rPr lang="en" sz="1200" dirty="0">
                <a:latin typeface="Times New Roman"/>
                <a:cs typeface="Times New Roman"/>
              </a:rPr>
              <a:t>(Devices involved in federated learning have different computational capabilities, network speeds, and storage, causing inefficiencies)</a:t>
            </a:r>
            <a:endParaRPr lang="en-IN" sz="1200" dirty="0">
              <a:latin typeface="Times New Roman"/>
              <a:cs typeface="Times New Roman"/>
            </a:endParaRPr>
          </a:p>
        </p:txBody>
      </p:sp>
      <p:sp>
        <p:nvSpPr>
          <p:cNvPr id="37" name="TextBox 36">
            <a:extLst>
              <a:ext uri="{FF2B5EF4-FFF2-40B4-BE49-F238E27FC236}">
                <a16:creationId xmlns:a16="http://schemas.microsoft.com/office/drawing/2014/main" id="{931D4C31-FB6B-CE1F-ED03-3896450B3BD8}"/>
              </a:ext>
            </a:extLst>
          </p:cNvPr>
          <p:cNvSpPr txBox="1"/>
          <p:nvPr/>
        </p:nvSpPr>
        <p:spPr>
          <a:xfrm>
            <a:off x="5287219" y="3962450"/>
            <a:ext cx="2242303" cy="830997"/>
          </a:xfrm>
          <a:prstGeom prst="rect">
            <a:avLst/>
          </a:prstGeom>
          <a:noFill/>
        </p:spPr>
        <p:txBody>
          <a:bodyPr wrap="square" lIns="91440" tIns="45720" rIns="91440" bIns="45720" anchor="t">
            <a:spAutoFit/>
          </a:bodyPr>
          <a:lstStyle/>
          <a:p>
            <a:pPr algn="ctr"/>
            <a:r>
              <a:rPr lang="en" sz="1200" dirty="0">
                <a:latin typeface="Times New Roman"/>
                <a:cs typeface="Times New Roman"/>
              </a:rPr>
              <a:t>(Transmitting model updates frequently between devices and the central server is bandwidth-intensive and costly)</a:t>
            </a:r>
            <a:endParaRPr lang="en-IN" sz="1200" dirty="0">
              <a:latin typeface="Times New Roman"/>
              <a:cs typeface="Times New Roman"/>
            </a:endParaRPr>
          </a:p>
        </p:txBody>
      </p:sp>
      <p:pic>
        <p:nvPicPr>
          <p:cNvPr id="38" name="Picture 37">
            <a:extLst>
              <a:ext uri="{FF2B5EF4-FFF2-40B4-BE49-F238E27FC236}">
                <a16:creationId xmlns:a16="http://schemas.microsoft.com/office/drawing/2014/main" id="{BB7F44DA-6E51-97C7-5A46-9BEB6487DA54}"/>
              </a:ext>
            </a:extLst>
          </p:cNvPr>
          <p:cNvPicPr>
            <a:picLocks noChangeAspect="1"/>
          </p:cNvPicPr>
          <p:nvPr/>
        </p:nvPicPr>
        <p:blipFill>
          <a:blip r:embed="rId6"/>
          <a:stretch>
            <a:fillRect/>
          </a:stretch>
        </p:blipFill>
        <p:spPr>
          <a:xfrm>
            <a:off x="1590324" y="3011482"/>
            <a:ext cx="458040" cy="432827"/>
          </a:xfrm>
          <a:prstGeom prst="rect">
            <a:avLst/>
          </a:prstGeom>
        </p:spPr>
      </p:pic>
      <p:pic>
        <p:nvPicPr>
          <p:cNvPr id="40" name="Picture 39">
            <a:extLst>
              <a:ext uri="{FF2B5EF4-FFF2-40B4-BE49-F238E27FC236}">
                <a16:creationId xmlns:a16="http://schemas.microsoft.com/office/drawing/2014/main" id="{2E4C066A-5DC8-035F-22B8-05D5B6A6F2CD}"/>
              </a:ext>
            </a:extLst>
          </p:cNvPr>
          <p:cNvPicPr>
            <a:picLocks noChangeAspect="1"/>
          </p:cNvPicPr>
          <p:nvPr/>
        </p:nvPicPr>
        <p:blipFill>
          <a:blip r:embed="rId7"/>
          <a:stretch>
            <a:fillRect/>
          </a:stretch>
        </p:blipFill>
        <p:spPr>
          <a:xfrm>
            <a:off x="6202036" y="2872211"/>
            <a:ext cx="715226" cy="715226"/>
          </a:xfrm>
          <a:prstGeom prst="rect">
            <a:avLst/>
          </a:prstGeom>
        </p:spPr>
      </p:pic>
    </p:spTree>
    <p:extLst>
      <p:ext uri="{BB962C8B-B14F-4D97-AF65-F5344CB8AC3E}">
        <p14:creationId xmlns:p14="http://schemas.microsoft.com/office/powerpoint/2010/main" val="177495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C65AA-7D77-E4B8-FD7E-D8F2F596701E}"/>
              </a:ext>
            </a:extLst>
          </p:cNvPr>
          <p:cNvSpPr>
            <a:spLocks noGrp="1"/>
          </p:cNvSpPr>
          <p:nvPr>
            <p:ph type="title"/>
          </p:nvPr>
        </p:nvSpPr>
        <p:spPr>
          <a:xfrm>
            <a:off x="713225" y="533275"/>
            <a:ext cx="178743" cy="619200"/>
          </a:xfrm>
        </p:spPr>
        <p:txBody>
          <a:bodyPr/>
          <a:lstStyle/>
          <a:p>
            <a:r>
              <a:rPr lang="en-US" dirty="0"/>
              <a:t>    </a:t>
            </a:r>
          </a:p>
        </p:txBody>
      </p:sp>
      <p:sp>
        <p:nvSpPr>
          <p:cNvPr id="5" name="Google Shape;2011;p63">
            <a:extLst>
              <a:ext uri="{FF2B5EF4-FFF2-40B4-BE49-F238E27FC236}">
                <a16:creationId xmlns:a16="http://schemas.microsoft.com/office/drawing/2014/main" id="{AE93B19D-6A47-5979-DCC1-A2F3A3960096}"/>
              </a:ext>
            </a:extLst>
          </p:cNvPr>
          <p:cNvSpPr/>
          <p:nvPr/>
        </p:nvSpPr>
        <p:spPr>
          <a:xfrm>
            <a:off x="5415182" y="1163434"/>
            <a:ext cx="3551645" cy="1330405"/>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solidFill>
                  <a:schemeClr val="bg1">
                    <a:lumMod val="25000"/>
                  </a:schemeClr>
                </a:solidFill>
                <a:latin typeface="Times New Roman"/>
              </a:rPr>
              <a:t>Enhanced Remote Patient Monitoring</a:t>
            </a:r>
            <a:endParaRPr lang="en-US" sz="1600" b="1" u="sng" dirty="0">
              <a:solidFill>
                <a:schemeClr val="bg1">
                  <a:lumMod val="25000"/>
                </a:schemeClr>
              </a:solidFill>
            </a:endParaRPr>
          </a:p>
          <a:p>
            <a:r>
              <a:rPr lang="en-US" dirty="0">
                <a:solidFill>
                  <a:schemeClr val="tx2"/>
                </a:solidFill>
                <a:latin typeface="Times New Roman"/>
              </a:rPr>
              <a:t>Decentralized data exchange between healthcare providers is made possible by federated learning, which protects patient privacy while fostering collaborative insights. </a:t>
            </a:r>
          </a:p>
        </p:txBody>
      </p:sp>
      <p:sp>
        <p:nvSpPr>
          <p:cNvPr id="6" name="Google Shape;2011;p63">
            <a:extLst>
              <a:ext uri="{FF2B5EF4-FFF2-40B4-BE49-F238E27FC236}">
                <a16:creationId xmlns:a16="http://schemas.microsoft.com/office/drawing/2014/main" id="{130C60E7-159E-4D81-C877-76926738E2E3}"/>
              </a:ext>
            </a:extLst>
          </p:cNvPr>
          <p:cNvSpPr/>
          <p:nvPr/>
        </p:nvSpPr>
        <p:spPr>
          <a:xfrm>
            <a:off x="5532886" y="3116792"/>
            <a:ext cx="3307917" cy="118753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u="sng" dirty="0">
                <a:solidFill>
                  <a:schemeClr val="bg1">
                    <a:lumMod val="25000"/>
                  </a:schemeClr>
                </a:solidFill>
                <a:latin typeface="Times New Roman"/>
              </a:rPr>
              <a:t>Precision Medicine and Drug Development</a:t>
            </a:r>
            <a:br>
              <a:rPr lang="en-IN" b="1" dirty="0">
                <a:solidFill>
                  <a:schemeClr val="bg1">
                    <a:lumMod val="25000"/>
                  </a:schemeClr>
                </a:solidFill>
                <a:latin typeface="Times New Roman"/>
              </a:rPr>
            </a:br>
            <a:r>
              <a:rPr lang="en-IN" dirty="0">
                <a:solidFill>
                  <a:schemeClr val="bg1">
                    <a:lumMod val="25000"/>
                  </a:schemeClr>
                </a:solidFill>
                <a:latin typeface="Times New Roman"/>
              </a:rPr>
              <a:t>To develop customized drugs, pharmaceutical corporations use real-world health data.</a:t>
            </a:r>
          </a:p>
        </p:txBody>
      </p:sp>
      <p:sp>
        <p:nvSpPr>
          <p:cNvPr id="7" name="Google Shape;2011;p63">
            <a:extLst>
              <a:ext uri="{FF2B5EF4-FFF2-40B4-BE49-F238E27FC236}">
                <a16:creationId xmlns:a16="http://schemas.microsoft.com/office/drawing/2014/main" id="{DB006353-B1EB-379D-D2CE-BC67399E1126}"/>
              </a:ext>
            </a:extLst>
          </p:cNvPr>
          <p:cNvSpPr/>
          <p:nvPr/>
        </p:nvSpPr>
        <p:spPr>
          <a:xfrm>
            <a:off x="1168853" y="3113920"/>
            <a:ext cx="3013764" cy="118753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u="sng" dirty="0">
                <a:solidFill>
                  <a:schemeClr val="bg1">
                    <a:lumMod val="25000"/>
                  </a:schemeClr>
                </a:solidFill>
                <a:latin typeface="Times New Roman"/>
              </a:rPr>
              <a:t>Collaborative Clinical Research</a:t>
            </a:r>
            <a:br>
              <a:rPr lang="en-IN" b="1" dirty="0">
                <a:latin typeface="Times New Roman"/>
              </a:rPr>
            </a:br>
            <a:r>
              <a:rPr lang="en-IN" dirty="0">
                <a:solidFill>
                  <a:schemeClr val="bg1">
                    <a:lumMod val="25000"/>
                  </a:schemeClr>
                </a:solidFill>
                <a:latin typeface="Times New Roman"/>
              </a:rPr>
              <a:t>Through the safe sharing of encrypted datasets, the suggested model facilitates collaboration between institutions. </a:t>
            </a:r>
            <a:endParaRPr lang="en-US">
              <a:solidFill>
                <a:schemeClr val="bg1">
                  <a:lumMod val="25000"/>
                </a:schemeClr>
              </a:solidFill>
              <a:latin typeface="Times New Roman"/>
            </a:endParaRPr>
          </a:p>
        </p:txBody>
      </p:sp>
      <p:sp>
        <p:nvSpPr>
          <p:cNvPr id="8" name="Rectangle 7">
            <a:extLst>
              <a:ext uri="{FF2B5EF4-FFF2-40B4-BE49-F238E27FC236}">
                <a16:creationId xmlns:a16="http://schemas.microsoft.com/office/drawing/2014/main" id="{29E6D65D-E226-FFBD-0096-697BDA4E8BA8}"/>
              </a:ext>
            </a:extLst>
          </p:cNvPr>
          <p:cNvSpPr/>
          <p:nvPr/>
        </p:nvSpPr>
        <p:spPr>
          <a:xfrm>
            <a:off x="1087960" y="285406"/>
            <a:ext cx="6965156" cy="490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 sz="2400" b="1" dirty="0">
                <a:latin typeface="Times New Roman"/>
                <a:cs typeface="Times New Roman"/>
              </a:rPr>
              <a:t>REAL LIFE APPLICATIONS</a:t>
            </a:r>
            <a:endParaRPr lang="en-IN" sz="2400" b="1">
              <a:latin typeface="Times New Roman"/>
              <a:cs typeface="Times New Roman"/>
            </a:endParaRPr>
          </a:p>
        </p:txBody>
      </p:sp>
      <p:sp>
        <p:nvSpPr>
          <p:cNvPr id="9" name="Google Shape;2011;p63">
            <a:extLst>
              <a:ext uri="{FF2B5EF4-FFF2-40B4-BE49-F238E27FC236}">
                <a16:creationId xmlns:a16="http://schemas.microsoft.com/office/drawing/2014/main" id="{2A2C8403-22DF-CF13-26DF-1D1FF5E8F469}"/>
              </a:ext>
            </a:extLst>
          </p:cNvPr>
          <p:cNvSpPr/>
          <p:nvPr/>
        </p:nvSpPr>
        <p:spPr>
          <a:xfrm>
            <a:off x="1168894" y="1159259"/>
            <a:ext cx="2837271" cy="133881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solidFill>
                  <a:schemeClr val="bg1">
                    <a:lumMod val="25000"/>
                  </a:schemeClr>
                </a:solidFill>
                <a:latin typeface="Times New Roman"/>
              </a:rPr>
              <a:t>Secure Wearable Device Data Integration</a:t>
            </a:r>
            <a:br>
              <a:rPr lang="en-US" sz="1400" b="1" dirty="0">
                <a:latin typeface="Times New Roman"/>
              </a:rPr>
            </a:br>
            <a:r>
              <a:rPr lang="en-US" dirty="0">
                <a:solidFill>
                  <a:schemeClr val="bg1">
                    <a:lumMod val="25000"/>
                  </a:schemeClr>
                </a:solidFill>
                <a:latin typeface="Times New Roman"/>
              </a:rPr>
              <a:t>helps in aggregating data from multiple devices, the model enables accurate analysis for early chronic disease detection.</a:t>
            </a:r>
            <a:endParaRPr lang="en-US">
              <a:solidFill>
                <a:schemeClr val="bg1">
                  <a:lumMod val="25000"/>
                </a:schemeClr>
              </a:solidFill>
              <a:latin typeface="Times New Roman"/>
            </a:endParaRPr>
          </a:p>
        </p:txBody>
      </p:sp>
      <p:pic>
        <p:nvPicPr>
          <p:cNvPr id="12" name="Picture 11" descr="A collage of hands holding a device&#10;&#10;AI-generated content may be incorrect.">
            <a:extLst>
              <a:ext uri="{FF2B5EF4-FFF2-40B4-BE49-F238E27FC236}">
                <a16:creationId xmlns:a16="http://schemas.microsoft.com/office/drawing/2014/main" id="{AE1171B2-1B43-645A-DDE1-EF9A86D5AD66}"/>
              </a:ext>
            </a:extLst>
          </p:cNvPr>
          <p:cNvPicPr>
            <a:picLocks noChangeAspect="1"/>
          </p:cNvPicPr>
          <p:nvPr/>
        </p:nvPicPr>
        <p:blipFill>
          <a:blip r:embed="rId2"/>
          <a:stretch>
            <a:fillRect/>
          </a:stretch>
        </p:blipFill>
        <p:spPr>
          <a:xfrm>
            <a:off x="80121" y="1155888"/>
            <a:ext cx="1100419" cy="680197"/>
          </a:xfrm>
          <a:prstGeom prst="rect">
            <a:avLst/>
          </a:prstGeom>
          <a:ln>
            <a:noFill/>
          </a:ln>
          <a:effectLst>
            <a:outerShdw blurRad="190500" algn="tl" rotWithShape="0">
              <a:srgbClr val="000000">
                <a:alpha val="70000"/>
              </a:srgbClr>
            </a:outerShdw>
          </a:effectLst>
        </p:spPr>
      </p:pic>
      <p:pic>
        <p:nvPicPr>
          <p:cNvPr id="13" name="Picture 12" descr="A cartoon of a doctor and a patient&#10;&#10;AI-generated content may be incorrect.">
            <a:extLst>
              <a:ext uri="{FF2B5EF4-FFF2-40B4-BE49-F238E27FC236}">
                <a16:creationId xmlns:a16="http://schemas.microsoft.com/office/drawing/2014/main" id="{B0769857-2310-BFE9-3B4D-FF002BF4B58D}"/>
              </a:ext>
            </a:extLst>
          </p:cNvPr>
          <p:cNvPicPr>
            <a:picLocks noChangeAspect="1"/>
          </p:cNvPicPr>
          <p:nvPr/>
        </p:nvPicPr>
        <p:blipFill>
          <a:blip r:embed="rId3"/>
          <a:stretch>
            <a:fillRect/>
          </a:stretch>
        </p:blipFill>
        <p:spPr>
          <a:xfrm>
            <a:off x="4199685" y="1157288"/>
            <a:ext cx="1223683" cy="84548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975A291A-8A6C-81F8-E6F4-AD2A55DCBDD9}"/>
              </a:ext>
            </a:extLst>
          </p:cNvPr>
          <p:cNvPicPr>
            <a:picLocks noChangeAspect="1"/>
          </p:cNvPicPr>
          <p:nvPr/>
        </p:nvPicPr>
        <p:blipFill>
          <a:blip r:embed="rId4"/>
          <a:stretch>
            <a:fillRect/>
          </a:stretch>
        </p:blipFill>
        <p:spPr>
          <a:xfrm>
            <a:off x="4317347" y="3114115"/>
            <a:ext cx="1223684" cy="730624"/>
          </a:xfrm>
          <a:prstGeom prst="rect">
            <a:avLst/>
          </a:prstGeom>
          <a:ln>
            <a:noFill/>
          </a:ln>
          <a:effectLst>
            <a:outerShdw blurRad="190500" algn="tl" rotWithShape="0">
              <a:srgbClr val="000000">
                <a:alpha val="70000"/>
              </a:srgbClr>
            </a:outerShdw>
          </a:effectLst>
        </p:spPr>
      </p:pic>
      <p:pic>
        <p:nvPicPr>
          <p:cNvPr id="15" name="Picture 14" descr="A person in a lab coat and mask&#10;&#10;AI-generated content may be incorrect.">
            <a:extLst>
              <a:ext uri="{FF2B5EF4-FFF2-40B4-BE49-F238E27FC236}">
                <a16:creationId xmlns:a16="http://schemas.microsoft.com/office/drawing/2014/main" id="{F1495956-AA69-ADBA-93BA-DBC0E80EC13B}"/>
              </a:ext>
            </a:extLst>
          </p:cNvPr>
          <p:cNvPicPr>
            <a:picLocks noChangeAspect="1"/>
          </p:cNvPicPr>
          <p:nvPr/>
        </p:nvPicPr>
        <p:blipFill>
          <a:blip r:embed="rId5"/>
          <a:stretch>
            <a:fillRect/>
          </a:stretch>
        </p:blipFill>
        <p:spPr>
          <a:xfrm>
            <a:off x="76480" y="3117755"/>
            <a:ext cx="1090894" cy="681321"/>
          </a:xfrm>
          <a:prstGeom prst="rect">
            <a:avLst/>
          </a:prstGeom>
        </p:spPr>
      </p:pic>
    </p:spTree>
    <p:extLst>
      <p:ext uri="{BB962C8B-B14F-4D97-AF65-F5344CB8AC3E}">
        <p14:creationId xmlns:p14="http://schemas.microsoft.com/office/powerpoint/2010/main" val="2733557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CC3632-AF25-2B63-96FD-E985F191C904}"/>
              </a:ext>
            </a:extLst>
          </p:cNvPr>
          <p:cNvSpPr>
            <a:spLocks noGrp="1"/>
          </p:cNvSpPr>
          <p:nvPr>
            <p:ph type="subTitle" idx="2"/>
          </p:nvPr>
        </p:nvSpPr>
        <p:spPr/>
        <p:txBody>
          <a:bodyPr/>
          <a:lstStyle/>
          <a:p>
            <a:r>
              <a:rPr lang="en-US" dirty="0"/>
              <a:t> </a:t>
            </a:r>
            <a:endParaRPr lang="en-US"/>
          </a:p>
        </p:txBody>
      </p:sp>
      <p:sp>
        <p:nvSpPr>
          <p:cNvPr id="4" name="Title 3">
            <a:extLst>
              <a:ext uri="{FF2B5EF4-FFF2-40B4-BE49-F238E27FC236}">
                <a16:creationId xmlns:a16="http://schemas.microsoft.com/office/drawing/2014/main" id="{91FF456F-199D-E221-E24E-457396747D67}"/>
              </a:ext>
            </a:extLst>
          </p:cNvPr>
          <p:cNvSpPr>
            <a:spLocks noGrp="1"/>
          </p:cNvSpPr>
          <p:nvPr>
            <p:ph type="title"/>
          </p:nvPr>
        </p:nvSpPr>
        <p:spPr>
          <a:xfrm>
            <a:off x="713225" y="533275"/>
            <a:ext cx="813163" cy="619200"/>
          </a:xfrm>
        </p:spPr>
        <p:txBody>
          <a:bodyPr/>
          <a:lstStyle/>
          <a:p>
            <a:r>
              <a:rPr lang="en-US" dirty="0"/>
              <a:t>  </a:t>
            </a:r>
          </a:p>
        </p:txBody>
      </p:sp>
      <p:sp>
        <p:nvSpPr>
          <p:cNvPr id="5" name="Google Shape;1472;p36">
            <a:extLst>
              <a:ext uri="{FF2B5EF4-FFF2-40B4-BE49-F238E27FC236}">
                <a16:creationId xmlns:a16="http://schemas.microsoft.com/office/drawing/2014/main" id="{F0ED2449-31FD-22A0-3F2B-6FCE44E7069F}"/>
              </a:ext>
            </a:extLst>
          </p:cNvPr>
          <p:cNvSpPr txBox="1">
            <a:spLocks noGrp="1"/>
          </p:cNvSpPr>
          <p:nvPr/>
        </p:nvSpPr>
        <p:spPr>
          <a:xfrm>
            <a:off x="228600" y="1587442"/>
            <a:ext cx="2235993" cy="1022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marL="0" lvl="0" indent="0" algn="l" rtl="0">
              <a:spcBef>
                <a:spcPts val="0"/>
              </a:spcBef>
              <a:spcAft>
                <a:spcPts val="0"/>
              </a:spcAft>
              <a:buNone/>
            </a:pPr>
            <a:r>
              <a:rPr lang="en-IN" sz="2400" dirty="0">
                <a:latin typeface="Times New Roman"/>
              </a:rPr>
              <a:t>KEY </a:t>
            </a:r>
            <a:br>
              <a:rPr lang="en-IN" sz="2400" dirty="0">
                <a:latin typeface="Times New Roman"/>
              </a:rPr>
            </a:br>
            <a:r>
              <a:rPr lang="en-IN" sz="2400" dirty="0">
                <a:latin typeface="Times New Roman"/>
              </a:rPr>
              <a:t>TAKEAWAYS</a:t>
            </a:r>
            <a:endParaRPr lang="en-US" sz="2400">
              <a:latin typeface="Times New Roman"/>
            </a:endParaRPr>
          </a:p>
        </p:txBody>
      </p:sp>
      <p:sp>
        <p:nvSpPr>
          <p:cNvPr id="6" name="Google Shape;1479;p36">
            <a:extLst>
              <a:ext uri="{FF2B5EF4-FFF2-40B4-BE49-F238E27FC236}">
                <a16:creationId xmlns:a16="http://schemas.microsoft.com/office/drawing/2014/main" id="{68DF9E14-5E76-907C-52F3-A869A55A5100}"/>
              </a:ext>
            </a:extLst>
          </p:cNvPr>
          <p:cNvSpPr txBox="1">
            <a:spLocks noGrp="1"/>
          </p:cNvSpPr>
          <p:nvPr/>
        </p:nvSpPr>
        <p:spPr>
          <a:xfrm>
            <a:off x="3130313" y="186801"/>
            <a:ext cx="734700" cy="4848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marL="0" lvl="0" indent="0" algn="ctr" rtl="0">
              <a:spcBef>
                <a:spcPts val="0"/>
              </a:spcBef>
              <a:spcAft>
                <a:spcPts val="0"/>
              </a:spcAft>
              <a:buNone/>
            </a:pPr>
            <a:r>
              <a:rPr lang="en" dirty="0">
                <a:latin typeface="Times New Roman"/>
              </a:rPr>
              <a:t>01</a:t>
            </a:r>
            <a:endParaRPr lang="en-US">
              <a:latin typeface="Times New Roman"/>
            </a:endParaRPr>
          </a:p>
        </p:txBody>
      </p:sp>
      <p:sp>
        <p:nvSpPr>
          <p:cNvPr id="7" name="Google Shape;1480;p36">
            <a:extLst>
              <a:ext uri="{FF2B5EF4-FFF2-40B4-BE49-F238E27FC236}">
                <a16:creationId xmlns:a16="http://schemas.microsoft.com/office/drawing/2014/main" id="{94E210E8-C142-2823-5223-A8BB159395B5}"/>
              </a:ext>
            </a:extLst>
          </p:cNvPr>
          <p:cNvSpPr txBox="1">
            <a:spLocks noGrp="1"/>
          </p:cNvSpPr>
          <p:nvPr/>
        </p:nvSpPr>
        <p:spPr>
          <a:xfrm>
            <a:off x="3130313" y="2983957"/>
            <a:ext cx="734700" cy="484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marL="0" lvl="0" indent="0" algn="ctr" rtl="0">
              <a:spcBef>
                <a:spcPts val="0"/>
              </a:spcBef>
              <a:spcAft>
                <a:spcPts val="0"/>
              </a:spcAft>
              <a:buNone/>
            </a:pPr>
            <a:r>
              <a:rPr lang="en" dirty="0">
                <a:latin typeface="Times New Roman"/>
              </a:rPr>
              <a:t>04</a:t>
            </a:r>
            <a:endParaRPr lang="en-US">
              <a:latin typeface="Times New Roman"/>
            </a:endParaRPr>
          </a:p>
        </p:txBody>
      </p:sp>
      <p:sp>
        <p:nvSpPr>
          <p:cNvPr id="8" name="Google Shape;1481;p36">
            <a:extLst>
              <a:ext uri="{FF2B5EF4-FFF2-40B4-BE49-F238E27FC236}">
                <a16:creationId xmlns:a16="http://schemas.microsoft.com/office/drawing/2014/main" id="{52B9B4D5-476B-CE11-AA16-06118EF3F79A}"/>
              </a:ext>
            </a:extLst>
          </p:cNvPr>
          <p:cNvSpPr txBox="1">
            <a:spLocks noGrp="1"/>
          </p:cNvSpPr>
          <p:nvPr/>
        </p:nvSpPr>
        <p:spPr>
          <a:xfrm>
            <a:off x="3130313" y="1253750"/>
            <a:ext cx="734700" cy="4848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marL="0" lvl="0" indent="0" algn="ctr" rtl="0">
              <a:spcBef>
                <a:spcPts val="0"/>
              </a:spcBef>
              <a:spcAft>
                <a:spcPts val="0"/>
              </a:spcAft>
              <a:buNone/>
            </a:pPr>
            <a:r>
              <a:rPr lang="en" dirty="0">
                <a:latin typeface="Times New Roman"/>
              </a:rPr>
              <a:t>02</a:t>
            </a:r>
            <a:endParaRPr lang="en-US">
              <a:latin typeface="Times New Roman"/>
            </a:endParaRPr>
          </a:p>
        </p:txBody>
      </p:sp>
      <p:sp>
        <p:nvSpPr>
          <p:cNvPr id="9" name="Google Shape;1482;p36">
            <a:extLst>
              <a:ext uri="{FF2B5EF4-FFF2-40B4-BE49-F238E27FC236}">
                <a16:creationId xmlns:a16="http://schemas.microsoft.com/office/drawing/2014/main" id="{E2D3D451-76E5-F992-A129-59FC43104509}"/>
              </a:ext>
            </a:extLst>
          </p:cNvPr>
          <p:cNvSpPr txBox="1">
            <a:spLocks noGrp="1"/>
          </p:cNvSpPr>
          <p:nvPr/>
        </p:nvSpPr>
        <p:spPr>
          <a:xfrm>
            <a:off x="3130313" y="3837444"/>
            <a:ext cx="734700" cy="4848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marL="0" lvl="0" indent="0" algn="ctr" rtl="0">
              <a:spcBef>
                <a:spcPts val="0"/>
              </a:spcBef>
              <a:spcAft>
                <a:spcPts val="0"/>
              </a:spcAft>
              <a:buNone/>
            </a:pPr>
            <a:r>
              <a:rPr lang="en" dirty="0">
                <a:latin typeface="Times New Roman"/>
              </a:rPr>
              <a:t>05</a:t>
            </a:r>
            <a:endParaRPr lang="en-US">
              <a:latin typeface="Times New Roman"/>
            </a:endParaRPr>
          </a:p>
        </p:txBody>
      </p:sp>
      <p:sp>
        <p:nvSpPr>
          <p:cNvPr id="10" name="Google Shape;1483;p36">
            <a:extLst>
              <a:ext uri="{FF2B5EF4-FFF2-40B4-BE49-F238E27FC236}">
                <a16:creationId xmlns:a16="http://schemas.microsoft.com/office/drawing/2014/main" id="{5D0F63C5-210A-F98D-DB49-9D36D563FE21}"/>
              </a:ext>
            </a:extLst>
          </p:cNvPr>
          <p:cNvSpPr txBox="1">
            <a:spLocks noGrp="1"/>
          </p:cNvSpPr>
          <p:nvPr/>
        </p:nvSpPr>
        <p:spPr>
          <a:xfrm>
            <a:off x="3130313" y="2125231"/>
            <a:ext cx="734700" cy="4848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marL="0" lvl="0" indent="0" algn="ctr" rtl="0">
              <a:spcBef>
                <a:spcPts val="0"/>
              </a:spcBef>
              <a:spcAft>
                <a:spcPts val="0"/>
              </a:spcAft>
              <a:buNone/>
            </a:pPr>
            <a:r>
              <a:rPr lang="en" dirty="0">
                <a:latin typeface="Times New Roman"/>
              </a:rPr>
              <a:t>03</a:t>
            </a:r>
            <a:endParaRPr lang="en-US">
              <a:latin typeface="Times New Roman"/>
            </a:endParaRPr>
          </a:p>
        </p:txBody>
      </p:sp>
      <p:cxnSp>
        <p:nvCxnSpPr>
          <p:cNvPr id="12" name="Straight Arrow Connector 11">
            <a:extLst>
              <a:ext uri="{FF2B5EF4-FFF2-40B4-BE49-F238E27FC236}">
                <a16:creationId xmlns:a16="http://schemas.microsoft.com/office/drawing/2014/main" id="{3CC84DCD-6AB6-3250-55C3-C19FA16B468D}"/>
              </a:ext>
            </a:extLst>
          </p:cNvPr>
          <p:cNvCxnSpPr>
            <a:cxnSpLocks/>
            <a:stCxn id="1472" idx="0"/>
            <a:endCxn id="1479" idx="1"/>
          </p:cNvCxnSpPr>
          <p:nvPr/>
        </p:nvCxnSpPr>
        <p:spPr>
          <a:xfrm flipV="1">
            <a:off x="1346597" y="429201"/>
            <a:ext cx="1783716" cy="1158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D570FA6-4089-A505-2D33-F5BEAFD60202}"/>
              </a:ext>
            </a:extLst>
          </p:cNvPr>
          <p:cNvCxnSpPr>
            <a:cxnSpLocks/>
            <a:endCxn id="1481" idx="1"/>
          </p:cNvCxnSpPr>
          <p:nvPr/>
        </p:nvCxnSpPr>
        <p:spPr>
          <a:xfrm flipV="1">
            <a:off x="2250281" y="1496150"/>
            <a:ext cx="880032" cy="21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8359C9-EBC8-6C88-D7DC-A0EF4A908583}"/>
              </a:ext>
            </a:extLst>
          </p:cNvPr>
          <p:cNvCxnSpPr>
            <a:cxnSpLocks/>
            <a:stCxn id="1472" idx="3"/>
            <a:endCxn id="1483" idx="1"/>
          </p:cNvCxnSpPr>
          <p:nvPr/>
        </p:nvCxnSpPr>
        <p:spPr>
          <a:xfrm>
            <a:off x="2464593" y="2098737"/>
            <a:ext cx="665720" cy="2688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68A09863-9FB2-D218-899A-2D4E89D88A47}"/>
              </a:ext>
            </a:extLst>
          </p:cNvPr>
          <p:cNvCxnSpPr>
            <a:cxnSpLocks/>
            <a:endCxn id="1480" idx="1"/>
          </p:cNvCxnSpPr>
          <p:nvPr/>
        </p:nvCxnSpPr>
        <p:spPr>
          <a:xfrm>
            <a:off x="2464593" y="2610031"/>
            <a:ext cx="665720" cy="616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B25C84-4FD5-7028-5699-C6E642FE684B}"/>
              </a:ext>
            </a:extLst>
          </p:cNvPr>
          <p:cNvCxnSpPr>
            <a:cxnSpLocks/>
            <a:stCxn id="1472" idx="2"/>
            <a:endCxn id="1482" idx="1"/>
          </p:cNvCxnSpPr>
          <p:nvPr/>
        </p:nvCxnSpPr>
        <p:spPr>
          <a:xfrm>
            <a:off x="1346597" y="2610031"/>
            <a:ext cx="1783716" cy="1469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EF41825-B449-4718-9B43-785787E74E13}"/>
              </a:ext>
            </a:extLst>
          </p:cNvPr>
          <p:cNvSpPr/>
          <p:nvPr/>
        </p:nvSpPr>
        <p:spPr>
          <a:xfrm>
            <a:off x="3865013" y="195892"/>
            <a:ext cx="5094191" cy="919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IN" b="1" dirty="0">
                <a:ln w="0"/>
                <a:solidFill>
                  <a:schemeClr val="tx1">
                    <a:lumMod val="50000"/>
                  </a:schemeClr>
                </a:solidFill>
                <a:effectLst>
                  <a:outerShdw blurRad="38100" dist="19050" dir="2700000" algn="tl" rotWithShape="0">
                    <a:schemeClr val="dk1">
                      <a:alpha val="40000"/>
                    </a:schemeClr>
                  </a:outerShdw>
                </a:effectLst>
                <a:latin typeface="Times New Roman"/>
                <a:cs typeface="Times New Roman"/>
              </a:rPr>
              <a:t>Privacy-Preserving Data Analysis:</a:t>
            </a:r>
            <a:br>
              <a:rPr lang="en-IN" sz="900" b="1" dirty="0">
                <a:ln w="0"/>
                <a:effectLst>
                  <a:outerShdw blurRad="38100" dist="19050" dir="2700000" algn="tl" rotWithShape="0">
                    <a:schemeClr val="dk1">
                      <a:alpha val="40000"/>
                    </a:schemeClr>
                  </a:outerShdw>
                </a:effectLst>
                <a:latin typeface="Times New Roman"/>
              </a:rPr>
            </a:br>
            <a:r>
              <a:rPr lang="en-US" sz="1300" dirty="0">
                <a:solidFill>
                  <a:schemeClr val="tx1">
                    <a:lumMod val="50000"/>
                  </a:schemeClr>
                </a:solidFill>
                <a:latin typeface="Times New Roman"/>
                <a:cs typeface="Times New Roman"/>
              </a:rPr>
              <a:t>Federated Learning (FL) combined with Homomorphic Encryption (HE) ensures secure and private machine learning. No raw data is shared, safeguarding sensitive patient information.</a:t>
            </a:r>
            <a:endParaRPr lang="en-IN" sz="1300" b="1">
              <a:ln w="0"/>
              <a:solidFill>
                <a:schemeClr val="tx1">
                  <a:lumMod val="50000"/>
                </a:schemeClr>
              </a:solidFill>
              <a:effectLst>
                <a:outerShdw blurRad="38100" dist="19050" dir="2700000" algn="tl" rotWithShape="0">
                  <a:srgbClr val="3C4B4E">
                    <a:alpha val="40000"/>
                  </a:srgbClr>
                </a:outerShdw>
              </a:effectLst>
              <a:latin typeface="Times New Roman"/>
              <a:cs typeface="Times New Roman"/>
            </a:endParaRPr>
          </a:p>
        </p:txBody>
      </p:sp>
      <p:sp>
        <p:nvSpPr>
          <p:cNvPr id="18" name="Rectangle 17">
            <a:extLst>
              <a:ext uri="{FF2B5EF4-FFF2-40B4-BE49-F238E27FC236}">
                <a16:creationId xmlns:a16="http://schemas.microsoft.com/office/drawing/2014/main" id="{9864A27B-7297-F054-5597-AF385AFB773A}"/>
              </a:ext>
            </a:extLst>
          </p:cNvPr>
          <p:cNvSpPr/>
          <p:nvPr/>
        </p:nvSpPr>
        <p:spPr>
          <a:xfrm>
            <a:off x="3865013" y="1253750"/>
            <a:ext cx="5094191" cy="731947"/>
          </a:xfrm>
          <a:prstGeom prst="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IN" b="1" dirty="0">
                <a:latin typeface="Arial"/>
                <a:cs typeface="Arial"/>
              </a:rPr>
              <a:t>Collaborative Healthcare Innovation:</a:t>
            </a:r>
            <a:br>
              <a:rPr lang="en-IN" b="1" dirty="0"/>
            </a:br>
            <a:r>
              <a:rPr lang="en-US" sz="1300" dirty="0">
                <a:latin typeface="Arial"/>
                <a:cs typeface="Arial"/>
              </a:rPr>
              <a:t>Enables healthcare institutions to collaboratively train predictive models without violating privacy regulations like GDPR and HIPAA.</a:t>
            </a:r>
            <a:endParaRPr lang="en-US" sz="1300" b="1">
              <a:latin typeface="Arial"/>
              <a:cs typeface="Arial"/>
            </a:endParaRPr>
          </a:p>
        </p:txBody>
      </p:sp>
      <p:sp>
        <p:nvSpPr>
          <p:cNvPr id="19" name="Rectangle 18">
            <a:extLst>
              <a:ext uri="{FF2B5EF4-FFF2-40B4-BE49-F238E27FC236}">
                <a16:creationId xmlns:a16="http://schemas.microsoft.com/office/drawing/2014/main" id="{D0501D3A-3460-73E5-083E-770EE2638A88}"/>
              </a:ext>
            </a:extLst>
          </p:cNvPr>
          <p:cNvSpPr/>
          <p:nvPr/>
        </p:nvSpPr>
        <p:spPr>
          <a:xfrm>
            <a:off x="3865013" y="2123743"/>
            <a:ext cx="5094191" cy="731947"/>
          </a:xfrm>
          <a:prstGeom prst="rect">
            <a:avLst/>
          </a:prstGeom>
          <a:solidFill>
            <a:schemeClr val="bg2">
              <a:lumMod val="75000"/>
            </a:schemeClr>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IN" b="1" dirty="0">
                <a:latin typeface="Times New Roman"/>
                <a:cs typeface="Times New Roman"/>
              </a:rPr>
              <a:t>High Accuracy and Robustness:</a:t>
            </a:r>
            <a:br>
              <a:rPr lang="en-IN" dirty="0">
                <a:latin typeface="Times New Roman"/>
              </a:rPr>
            </a:br>
            <a:r>
              <a:rPr lang="en-US" sz="1300" dirty="0">
                <a:latin typeface="Times New Roman"/>
                <a:cs typeface="Times New Roman"/>
              </a:rPr>
              <a:t>Achieves near-centralized model performance, demonstrating scalability and reliability across diverse datasets.</a:t>
            </a:r>
            <a:endParaRPr lang="en-IN" sz="1300">
              <a:latin typeface="Times New Roman"/>
              <a:cs typeface="Times New Roman"/>
            </a:endParaRPr>
          </a:p>
        </p:txBody>
      </p:sp>
      <p:sp>
        <p:nvSpPr>
          <p:cNvPr id="20" name="Rectangle 19">
            <a:extLst>
              <a:ext uri="{FF2B5EF4-FFF2-40B4-BE49-F238E27FC236}">
                <a16:creationId xmlns:a16="http://schemas.microsoft.com/office/drawing/2014/main" id="{FA621A0C-F4AD-6DD7-DDC6-310D2173B9C4}"/>
              </a:ext>
            </a:extLst>
          </p:cNvPr>
          <p:cNvSpPr/>
          <p:nvPr/>
        </p:nvSpPr>
        <p:spPr>
          <a:xfrm>
            <a:off x="3865013" y="2983957"/>
            <a:ext cx="5094191" cy="731947"/>
          </a:xfrm>
          <a:prstGeom prst="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IN" b="1" dirty="0">
                <a:latin typeface="Times New Roman"/>
                <a:cs typeface="Times New Roman"/>
              </a:rPr>
              <a:t>Real-Time Applications:</a:t>
            </a:r>
            <a:endParaRPr lang="en-IN" sz="1300" b="1">
              <a:latin typeface="Times New Roman"/>
              <a:cs typeface="Times New Roman"/>
            </a:endParaRPr>
          </a:p>
          <a:p>
            <a:r>
              <a:rPr lang="en-US" sz="1300" dirty="0">
                <a:latin typeface="Times New Roman"/>
                <a:cs typeface="Times New Roman"/>
              </a:rPr>
              <a:t>Supports IoT and EHR integration, paving the way for real-time analytics in healthcare systems.</a:t>
            </a:r>
            <a:endParaRPr lang="en-US" sz="1300" b="1">
              <a:latin typeface="Times New Roman"/>
              <a:cs typeface="Times New Roman"/>
            </a:endParaRPr>
          </a:p>
        </p:txBody>
      </p:sp>
      <p:sp>
        <p:nvSpPr>
          <p:cNvPr id="21" name="Rectangle 20">
            <a:extLst>
              <a:ext uri="{FF2B5EF4-FFF2-40B4-BE49-F238E27FC236}">
                <a16:creationId xmlns:a16="http://schemas.microsoft.com/office/drawing/2014/main" id="{234DABCB-C134-4E9F-5088-98A8F8E54594}"/>
              </a:ext>
            </a:extLst>
          </p:cNvPr>
          <p:cNvSpPr/>
          <p:nvPr/>
        </p:nvSpPr>
        <p:spPr>
          <a:xfrm>
            <a:off x="3865012" y="3837444"/>
            <a:ext cx="5094191" cy="731947"/>
          </a:xfrm>
          <a:prstGeom prst="rect">
            <a:avLst/>
          </a:prstGeom>
          <a:solidFill>
            <a:schemeClr val="bg2">
              <a:lumMod val="75000"/>
            </a:schemeClr>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IN" b="1" dirty="0">
                <a:latin typeface="Times New Roman"/>
                <a:cs typeface="Times New Roman"/>
              </a:rPr>
              <a:t>Future-Ready Framework:</a:t>
            </a:r>
            <a:br>
              <a:rPr lang="en-IN" dirty="0">
                <a:latin typeface="Times New Roman"/>
              </a:rPr>
            </a:br>
            <a:r>
              <a:rPr lang="en-US" sz="1300" dirty="0">
                <a:latin typeface="Times New Roman"/>
                <a:cs typeface="Times New Roman"/>
              </a:rPr>
              <a:t>Optimized for scalability, efficiency, and compliance, this model sets a benchmark for privacy-conscious data analytics.</a:t>
            </a:r>
            <a:endParaRPr lang="en-IN" sz="1300">
              <a:latin typeface="Times New Roman"/>
              <a:cs typeface="Times New Roman"/>
            </a:endParaRPr>
          </a:p>
        </p:txBody>
      </p:sp>
    </p:spTree>
    <p:extLst>
      <p:ext uri="{BB962C8B-B14F-4D97-AF65-F5344CB8AC3E}">
        <p14:creationId xmlns:p14="http://schemas.microsoft.com/office/powerpoint/2010/main" val="96369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043CB72-652D-3C32-7560-13C5A6D8E3CA}"/>
              </a:ext>
            </a:extLst>
          </p:cNvPr>
          <p:cNvSpPr>
            <a:spLocks noGrp="1"/>
          </p:cNvSpPr>
          <p:nvPr>
            <p:ph type="subTitle" idx="4"/>
          </p:nvPr>
        </p:nvSpPr>
        <p:spPr>
          <a:xfrm>
            <a:off x="1008248" y="790432"/>
            <a:ext cx="7136871" cy="3978928"/>
          </a:xfrm>
        </p:spPr>
        <p:txBody>
          <a:bodyPr/>
          <a:lstStyle/>
          <a:p>
            <a:pPr marL="0" indent="0" algn="l">
              <a:lnSpc>
                <a:spcPct val="114999"/>
              </a:lnSpc>
            </a:pPr>
            <a:r>
              <a:rPr lang="en-US" sz="1600" dirty="0">
                <a:latin typeface="Times New Roman"/>
              </a:rPr>
              <a:t>Enhanced Privacy Mechanisms</a:t>
            </a:r>
            <a:r>
              <a:rPr lang="en-US" sz="1600" b="0" dirty="0">
                <a:latin typeface="Times New Roman"/>
              </a:rPr>
              <a:t>:</a:t>
            </a:r>
            <a:endParaRPr lang="en-US" sz="1600" dirty="0">
              <a:latin typeface="Times New Roman"/>
            </a:endParaRPr>
          </a:p>
          <a:p>
            <a:pPr marL="285750" indent="-285750" algn="l">
              <a:lnSpc>
                <a:spcPct val="114999"/>
              </a:lnSpc>
              <a:buFont typeface="Arial"/>
              <a:buChar char="•"/>
            </a:pPr>
            <a:r>
              <a:rPr lang="en-US" sz="1400" b="0" dirty="0">
                <a:latin typeface="Times New Roman"/>
              </a:rPr>
              <a:t>Integrate advanced cryptographic techniques like Differential Privacy to complement Homomorphic Encryption.</a:t>
            </a:r>
            <a:endParaRPr lang="en-US" sz="1400">
              <a:latin typeface="Times New Roman"/>
            </a:endParaRPr>
          </a:p>
          <a:p>
            <a:pPr marL="285750" indent="-285750" algn="l">
              <a:lnSpc>
                <a:spcPct val="114999"/>
              </a:lnSpc>
              <a:buFont typeface="Arial"/>
              <a:buChar char="•"/>
            </a:pPr>
            <a:r>
              <a:rPr lang="en-US" sz="1400" b="0" dirty="0">
                <a:latin typeface="Times New Roman"/>
              </a:rPr>
              <a:t>Research on mitigating emerging threats, such as adversarial attacks on federated models.</a:t>
            </a:r>
            <a:endParaRPr lang="en-US" sz="1400" dirty="0">
              <a:latin typeface="Times New Roman"/>
            </a:endParaRPr>
          </a:p>
          <a:p>
            <a:pPr marL="0" indent="0" algn="l">
              <a:lnSpc>
                <a:spcPct val="114999"/>
              </a:lnSpc>
            </a:pPr>
            <a:r>
              <a:rPr lang="en-US" sz="1600" dirty="0">
                <a:latin typeface="Times New Roman"/>
              </a:rPr>
              <a:t>Scalability Across Sectors</a:t>
            </a:r>
            <a:r>
              <a:rPr lang="en-US" sz="1600" b="0" dirty="0">
                <a:latin typeface="Times New Roman"/>
              </a:rPr>
              <a:t>:</a:t>
            </a:r>
            <a:endParaRPr lang="en-US" sz="1600" dirty="0">
              <a:latin typeface="Times New Roman"/>
            </a:endParaRPr>
          </a:p>
          <a:p>
            <a:pPr marL="285750" indent="-285750" algn="l">
              <a:lnSpc>
                <a:spcPct val="114999"/>
              </a:lnSpc>
              <a:buFont typeface="Arial"/>
              <a:buChar char="•"/>
            </a:pPr>
            <a:r>
              <a:rPr lang="en-US" sz="1400" b="0" dirty="0">
                <a:latin typeface="Times New Roman"/>
              </a:rPr>
              <a:t>Expand beyond healthcare to domains like finance, education, and smart cities.</a:t>
            </a:r>
            <a:endParaRPr lang="en-US" sz="1400">
              <a:latin typeface="Times New Roman"/>
            </a:endParaRPr>
          </a:p>
          <a:p>
            <a:pPr marL="285750" indent="-285750" algn="l">
              <a:lnSpc>
                <a:spcPct val="114999"/>
              </a:lnSpc>
              <a:buFont typeface="Arial"/>
              <a:buChar char="•"/>
            </a:pPr>
            <a:r>
              <a:rPr lang="en-US" sz="1400" b="0" dirty="0">
                <a:latin typeface="Times New Roman"/>
              </a:rPr>
              <a:t>Adapt the framework for large-scale deployments involving diverse institutions.</a:t>
            </a:r>
            <a:endParaRPr lang="en-US" sz="1400" dirty="0">
              <a:latin typeface="Times New Roman"/>
            </a:endParaRPr>
          </a:p>
          <a:p>
            <a:pPr marL="0" indent="0" algn="l">
              <a:lnSpc>
                <a:spcPct val="114999"/>
              </a:lnSpc>
            </a:pPr>
            <a:r>
              <a:rPr lang="en-US" sz="1600" dirty="0">
                <a:latin typeface="Times New Roman"/>
              </a:rPr>
              <a:t>Real-Time Federated Analytics</a:t>
            </a:r>
            <a:r>
              <a:rPr lang="en-US" sz="1600" b="0" dirty="0">
                <a:latin typeface="Times New Roman"/>
              </a:rPr>
              <a:t>:</a:t>
            </a:r>
            <a:endParaRPr lang="en-US" sz="1600" dirty="0">
              <a:latin typeface="Times New Roman"/>
            </a:endParaRPr>
          </a:p>
          <a:p>
            <a:pPr marL="285750" indent="-285750" algn="l">
              <a:lnSpc>
                <a:spcPct val="114999"/>
              </a:lnSpc>
              <a:buFont typeface="Arial"/>
              <a:buChar char="•"/>
            </a:pPr>
            <a:r>
              <a:rPr lang="en-US" sz="1400" b="0" dirty="0">
                <a:latin typeface="Times New Roman"/>
              </a:rPr>
              <a:t>Incorporate edge computing to enable faster training and analysis for real-time applications.</a:t>
            </a:r>
            <a:endParaRPr lang="en-US" sz="1400">
              <a:latin typeface="Times New Roman"/>
            </a:endParaRPr>
          </a:p>
          <a:p>
            <a:pPr marL="285750" indent="-285750" algn="l">
              <a:lnSpc>
                <a:spcPct val="114999"/>
              </a:lnSpc>
              <a:buFont typeface="Arial"/>
              <a:buChar char="•"/>
            </a:pPr>
            <a:r>
              <a:rPr lang="en-US" sz="1400" b="0" dirty="0">
                <a:latin typeface="Times New Roman"/>
              </a:rPr>
              <a:t>Develop adaptive models that can respond dynamically to changes in decentralized environments.</a:t>
            </a:r>
            <a:endParaRPr lang="en-US" sz="1400" dirty="0">
              <a:latin typeface="Times New Roman"/>
            </a:endParaRPr>
          </a:p>
          <a:p>
            <a:pPr marL="0" indent="0" algn="l">
              <a:lnSpc>
                <a:spcPct val="114999"/>
              </a:lnSpc>
            </a:pPr>
            <a:r>
              <a:rPr lang="en-US" sz="1600" dirty="0">
                <a:latin typeface="Times New Roman"/>
              </a:rPr>
              <a:t>Integration with IoT Devices</a:t>
            </a:r>
            <a:r>
              <a:rPr lang="en-US" sz="1600" b="0" dirty="0">
                <a:latin typeface="Times New Roman"/>
              </a:rPr>
              <a:t>:</a:t>
            </a:r>
            <a:endParaRPr lang="en-US" sz="1600">
              <a:latin typeface="Times New Roman"/>
            </a:endParaRPr>
          </a:p>
          <a:p>
            <a:pPr marL="285750" indent="-285750" algn="l">
              <a:lnSpc>
                <a:spcPct val="114999"/>
              </a:lnSpc>
              <a:buFont typeface="Arial"/>
              <a:buChar char="•"/>
            </a:pPr>
            <a:r>
              <a:rPr lang="en-US" sz="1400" b="0" dirty="0">
                <a:latin typeface="Times New Roman"/>
              </a:rPr>
              <a:t>Utilize federated learning in wearable healthcare devices to enable personalized diagnostics and monitoring.</a:t>
            </a:r>
            <a:endParaRPr lang="en-US" sz="1400">
              <a:latin typeface="Times New Roman"/>
            </a:endParaRPr>
          </a:p>
          <a:p>
            <a:pPr marL="285750" indent="-285750" algn="l">
              <a:lnSpc>
                <a:spcPct val="114999"/>
              </a:lnSpc>
              <a:buFont typeface="Arial"/>
              <a:buChar char="•"/>
            </a:pPr>
            <a:r>
              <a:rPr lang="en-US" sz="1400" b="0" dirty="0">
                <a:latin typeface="Times New Roman"/>
              </a:rPr>
              <a:t>Aggregate data from IoT ecosystems while ensuring privacy compliance.</a:t>
            </a:r>
            <a:endParaRPr lang="en-US" sz="1400" dirty="0">
              <a:latin typeface="Times New Roman"/>
            </a:endParaRPr>
          </a:p>
        </p:txBody>
      </p:sp>
      <p:sp>
        <p:nvSpPr>
          <p:cNvPr id="6" name="Title 5">
            <a:extLst>
              <a:ext uri="{FF2B5EF4-FFF2-40B4-BE49-F238E27FC236}">
                <a16:creationId xmlns:a16="http://schemas.microsoft.com/office/drawing/2014/main" id="{80F2B340-F56C-B6BE-3F4D-0BC7855425D7}"/>
              </a:ext>
            </a:extLst>
          </p:cNvPr>
          <p:cNvSpPr>
            <a:spLocks noGrp="1"/>
          </p:cNvSpPr>
          <p:nvPr>
            <p:ph type="title"/>
          </p:nvPr>
        </p:nvSpPr>
        <p:spPr>
          <a:xfrm>
            <a:off x="2906776" y="171885"/>
            <a:ext cx="3153905" cy="619200"/>
          </a:xfrm>
        </p:spPr>
        <p:txBody>
          <a:bodyPr/>
          <a:lstStyle/>
          <a:p>
            <a:r>
              <a:rPr lang="en-US" dirty="0">
                <a:latin typeface="Times New Roman"/>
              </a:rPr>
              <a:t>Future Scope</a:t>
            </a:r>
          </a:p>
        </p:txBody>
      </p:sp>
    </p:spTree>
    <p:extLst>
      <p:ext uri="{BB962C8B-B14F-4D97-AF65-F5344CB8AC3E}">
        <p14:creationId xmlns:p14="http://schemas.microsoft.com/office/powerpoint/2010/main" val="124457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46"/>
          <p:cNvSpPr txBox="1">
            <a:spLocks noGrp="1"/>
          </p:cNvSpPr>
          <p:nvPr>
            <p:ph type="title"/>
          </p:nvPr>
        </p:nvSpPr>
        <p:spPr>
          <a:xfrm>
            <a:off x="1768500" y="1841550"/>
            <a:ext cx="5607000" cy="146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latin typeface="Times New Roman"/>
              </a:rPr>
              <a:t>THANK YOU,</a:t>
            </a:r>
            <a:br>
              <a:rPr lang="en" sz="6600" dirty="0">
                <a:latin typeface="Times New Roman"/>
              </a:rPr>
            </a:br>
            <a:r>
              <a:rPr lang="en" sz="2000" dirty="0">
                <a:latin typeface="Times New Roman"/>
              </a:rPr>
              <a:t>wishing you all a great day ahead…</a:t>
            </a:r>
            <a:endParaRPr lang="en-US" sz="2000">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FB9CCF4-68E5-B3BF-92D5-EB8B86E262B8}"/>
              </a:ext>
            </a:extLst>
          </p:cNvPr>
          <p:cNvSpPr>
            <a:spLocks noGrp="1"/>
          </p:cNvSpPr>
          <p:nvPr>
            <p:ph type="subTitle" idx="1"/>
          </p:nvPr>
        </p:nvSpPr>
        <p:spPr>
          <a:xfrm>
            <a:off x="324993" y="1081506"/>
            <a:ext cx="5412586" cy="3563555"/>
          </a:xfrm>
        </p:spPr>
        <p:txBody>
          <a:bodyPr/>
          <a:lstStyle/>
          <a:p>
            <a:pPr marL="285750" indent="-285750">
              <a:lnSpc>
                <a:spcPct val="114999"/>
              </a:lnSpc>
            </a:pPr>
            <a:r>
              <a:rPr lang="en-US" dirty="0">
                <a:latin typeface="Times New Roman"/>
              </a:rPr>
              <a:t>Protecting privacy in healthcare is crucial for collaborative data analysis.</a:t>
            </a:r>
          </a:p>
          <a:p>
            <a:pPr marL="285750" indent="-285750">
              <a:lnSpc>
                <a:spcPct val="114999"/>
              </a:lnSpc>
            </a:pPr>
            <a:r>
              <a:rPr lang="en-US" dirty="0">
                <a:latin typeface="Times New Roman"/>
              </a:rPr>
              <a:t>Centralized data sharing risks breaches, necessitating decentralized solutions.</a:t>
            </a:r>
          </a:p>
          <a:p>
            <a:pPr marL="285750" indent="-285750">
              <a:lnSpc>
                <a:spcPct val="114999"/>
              </a:lnSpc>
            </a:pPr>
            <a:r>
              <a:rPr lang="en-US" dirty="0">
                <a:latin typeface="Times New Roman"/>
              </a:rPr>
              <a:t>This work combines </a:t>
            </a:r>
            <a:r>
              <a:rPr lang="en-US" b="1" dirty="0">
                <a:latin typeface="Times New Roman"/>
              </a:rPr>
              <a:t>Federated Learning (FL)</a:t>
            </a:r>
            <a:r>
              <a:rPr lang="en-US" dirty="0">
                <a:latin typeface="Times New Roman"/>
              </a:rPr>
              <a:t> and </a:t>
            </a:r>
            <a:r>
              <a:rPr lang="en-US" b="1" dirty="0">
                <a:latin typeface="Times New Roman"/>
              </a:rPr>
              <a:t>Homomorphic Encryption (HE)</a:t>
            </a:r>
            <a:r>
              <a:rPr lang="en-US" dirty="0">
                <a:latin typeface="Times New Roman"/>
              </a:rPr>
              <a:t>:</a:t>
            </a:r>
          </a:p>
          <a:p>
            <a:pPr marL="0" indent="0">
              <a:lnSpc>
                <a:spcPct val="114999"/>
              </a:lnSpc>
              <a:buNone/>
            </a:pPr>
            <a:r>
              <a:rPr lang="en-US" b="1" dirty="0">
                <a:latin typeface="Times New Roman"/>
              </a:rPr>
              <a:t>    FL</a:t>
            </a:r>
            <a:r>
              <a:rPr lang="en-US" dirty="0">
                <a:latin typeface="Times New Roman"/>
              </a:rPr>
              <a:t>: Enables model training without sharing patient data.</a:t>
            </a:r>
          </a:p>
          <a:p>
            <a:pPr marL="0" indent="0">
              <a:lnSpc>
                <a:spcPct val="114999"/>
              </a:lnSpc>
              <a:buNone/>
            </a:pPr>
            <a:r>
              <a:rPr lang="en-US" b="1" dirty="0">
                <a:latin typeface="Times New Roman"/>
              </a:rPr>
              <a:t>    HE</a:t>
            </a:r>
            <a:r>
              <a:rPr lang="en-US" dirty="0">
                <a:latin typeface="Times New Roman"/>
              </a:rPr>
              <a:t>: Ensures secure computations on encrypted data.</a:t>
            </a:r>
          </a:p>
          <a:p>
            <a:pPr marL="285750" indent="-285750">
              <a:lnSpc>
                <a:spcPct val="114999"/>
              </a:lnSpc>
            </a:pPr>
            <a:r>
              <a:rPr lang="en-US" dirty="0">
                <a:latin typeface="Times New Roman"/>
              </a:rPr>
              <a:t>Allows secure aggregation of encrypted model updates across hospitals.</a:t>
            </a:r>
          </a:p>
          <a:p>
            <a:pPr marL="285750" indent="-285750">
              <a:lnSpc>
                <a:spcPct val="114999"/>
              </a:lnSpc>
            </a:pPr>
            <a:r>
              <a:rPr lang="en-US" dirty="0">
                <a:latin typeface="Times New Roman"/>
              </a:rPr>
              <a:t>Develops accurate prediction models while preserving confidentiality.</a:t>
            </a:r>
          </a:p>
          <a:p>
            <a:pPr marL="285750" indent="-285750">
              <a:lnSpc>
                <a:spcPct val="114999"/>
              </a:lnSpc>
            </a:pPr>
            <a:r>
              <a:rPr lang="en-US" dirty="0">
                <a:latin typeface="Times New Roman"/>
              </a:rPr>
              <a:t>Advances decentralized healthcare analytics with a </a:t>
            </a:r>
            <a:br>
              <a:rPr lang="en-US" dirty="0">
                <a:latin typeface="Times New Roman"/>
              </a:rPr>
            </a:br>
            <a:r>
              <a:rPr lang="en-US" dirty="0">
                <a:latin typeface="Times New Roman"/>
              </a:rPr>
              <a:t>privacy-first framework.</a:t>
            </a:r>
          </a:p>
          <a:p>
            <a:pPr marL="139700" indent="0">
              <a:lnSpc>
                <a:spcPct val="114999"/>
              </a:lnSpc>
              <a:buNone/>
            </a:pPr>
            <a:endParaRPr lang="en-US" dirty="0">
              <a:latin typeface="Times New Roman"/>
            </a:endParaRPr>
          </a:p>
        </p:txBody>
      </p:sp>
      <p:sp>
        <p:nvSpPr>
          <p:cNvPr id="3" name="Title 2">
            <a:extLst>
              <a:ext uri="{FF2B5EF4-FFF2-40B4-BE49-F238E27FC236}">
                <a16:creationId xmlns:a16="http://schemas.microsoft.com/office/drawing/2014/main" id="{B5E28535-2B19-A88E-2A96-076AC5335B0D}"/>
              </a:ext>
            </a:extLst>
          </p:cNvPr>
          <p:cNvSpPr>
            <a:spLocks noGrp="1"/>
          </p:cNvSpPr>
          <p:nvPr>
            <p:ph type="title"/>
          </p:nvPr>
        </p:nvSpPr>
        <p:spPr>
          <a:xfrm>
            <a:off x="3032842" y="289546"/>
            <a:ext cx="2187398" cy="619200"/>
          </a:xfrm>
        </p:spPr>
        <p:txBody>
          <a:bodyPr/>
          <a:lstStyle/>
          <a:p>
            <a:r>
              <a:rPr lang="en-US" dirty="0">
                <a:latin typeface="Times New Roman"/>
              </a:rPr>
              <a:t>Abstract</a:t>
            </a:r>
          </a:p>
        </p:txBody>
      </p:sp>
      <p:pic>
        <p:nvPicPr>
          <p:cNvPr id="5" name="Picture 4" descr="A computer generated image of a cloud computing network&#10;&#10;AI-generated content may be incorrect.">
            <a:extLst>
              <a:ext uri="{FF2B5EF4-FFF2-40B4-BE49-F238E27FC236}">
                <a16:creationId xmlns:a16="http://schemas.microsoft.com/office/drawing/2014/main" id="{7641AB7A-74D3-D688-11F7-0ADEC9CF147C}"/>
              </a:ext>
            </a:extLst>
          </p:cNvPr>
          <p:cNvPicPr>
            <a:picLocks noChangeAspect="1"/>
          </p:cNvPicPr>
          <p:nvPr/>
        </p:nvPicPr>
        <p:blipFill>
          <a:blip r:embed="rId2"/>
          <a:srcRect l="4661" t="3815" r="1670" b="7629"/>
          <a:stretch/>
        </p:blipFill>
        <p:spPr>
          <a:xfrm>
            <a:off x="5647135" y="1398493"/>
            <a:ext cx="3269995" cy="21025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53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4" name="Subtitle 1">
            <a:extLst>
              <a:ext uri="{FF2B5EF4-FFF2-40B4-BE49-F238E27FC236}">
                <a16:creationId xmlns:a16="http://schemas.microsoft.com/office/drawing/2014/main" id="{11412B00-5380-78AA-A609-FAA9FF5D7313}"/>
              </a:ext>
            </a:extLst>
          </p:cNvPr>
          <p:cNvSpPr>
            <a:spLocks noGrp="1"/>
          </p:cNvSpPr>
          <p:nvPr>
            <p:ph type="subTitle" idx="1"/>
          </p:nvPr>
        </p:nvSpPr>
        <p:spPr>
          <a:xfrm>
            <a:off x="1061174" y="1408596"/>
            <a:ext cx="6589203" cy="3218973"/>
          </a:xfrm>
        </p:spPr>
        <p:txBody>
          <a:bodyPr/>
          <a:lstStyle/>
          <a:p>
            <a:pPr>
              <a:lnSpc>
                <a:spcPct val="114999"/>
              </a:lnSpc>
              <a:buNone/>
            </a:pPr>
            <a:r>
              <a:rPr lang="en-US" b="1" dirty="0">
                <a:latin typeface="Times New Roman"/>
              </a:rPr>
              <a:t>Barriers to Collaborative Data Sharing - </a:t>
            </a:r>
            <a:r>
              <a:rPr lang="en-US" dirty="0">
                <a:latin typeface="Times New Roman"/>
              </a:rPr>
              <a:t>Healthcare data is siloed across organizations and it also limits innovation and results in isolated, less effective machine learning models.</a:t>
            </a:r>
          </a:p>
          <a:p>
            <a:pPr>
              <a:lnSpc>
                <a:spcPct val="114999"/>
              </a:lnSpc>
              <a:buNone/>
            </a:pPr>
            <a:r>
              <a:rPr lang="en-US" b="1" dirty="0">
                <a:latin typeface="Times New Roman"/>
              </a:rPr>
              <a:t>Privacy Threats in Federated Learning (FL) - Parameter Leakage</a:t>
            </a:r>
            <a:r>
              <a:rPr lang="en-US" dirty="0">
                <a:latin typeface="Times New Roman"/>
              </a:rPr>
              <a:t>: Attackers infer sensitive data from shared gradients or model updates (gradient inversion) and </a:t>
            </a:r>
            <a:r>
              <a:rPr lang="en-US" b="1" dirty="0">
                <a:latin typeface="Times New Roman"/>
              </a:rPr>
              <a:t>Malicious Participants</a:t>
            </a:r>
            <a:r>
              <a:rPr lang="en-US" dirty="0">
                <a:latin typeface="Times New Roman"/>
              </a:rPr>
              <a:t>: Untrusted entities may cause data poisoning or backdoor attacks.</a:t>
            </a:r>
          </a:p>
          <a:p>
            <a:pPr>
              <a:lnSpc>
                <a:spcPct val="114999"/>
              </a:lnSpc>
              <a:buNone/>
            </a:pPr>
            <a:r>
              <a:rPr lang="en-US" b="1" dirty="0">
                <a:latin typeface="Times New Roman"/>
              </a:rPr>
              <a:t>Lack of Robust Privacy Mechanisms - Homomorphic Encryption (HE)</a:t>
            </a:r>
            <a:r>
              <a:rPr lang="en-US" dirty="0">
                <a:latin typeface="Times New Roman"/>
              </a:rPr>
              <a:t>: Stronger privacy guarantees but computationally expensive for resource-constrained settings.</a:t>
            </a:r>
          </a:p>
          <a:p>
            <a:pPr>
              <a:lnSpc>
                <a:spcPct val="114999"/>
              </a:lnSpc>
              <a:buNone/>
            </a:pPr>
            <a:r>
              <a:rPr lang="en-US" b="1" dirty="0">
                <a:latin typeface="Times New Roman"/>
              </a:rPr>
              <a:t>Scalability and Reliability Issues - Heterogeneous Data</a:t>
            </a:r>
            <a:r>
              <a:rPr lang="en-US" dirty="0">
                <a:latin typeface="Times New Roman"/>
              </a:rPr>
              <a:t>: Institutional differences create biased models that fail to generalize and verifying participant reliability is critical to prevent malicious contributions.</a:t>
            </a:r>
          </a:p>
          <a:p>
            <a:pPr>
              <a:lnSpc>
                <a:spcPct val="114999"/>
              </a:lnSpc>
              <a:buNone/>
            </a:pPr>
            <a:endParaRPr lang="en-US" dirty="0">
              <a:latin typeface="Times New Roman"/>
            </a:endParaRPr>
          </a:p>
          <a:p>
            <a:pPr marL="285750" indent="-285750">
              <a:lnSpc>
                <a:spcPct val="114999"/>
              </a:lnSpc>
            </a:pPr>
            <a:endParaRPr lang="en-US" dirty="0">
              <a:latin typeface="Times New Roman"/>
            </a:endParaRPr>
          </a:p>
          <a:p>
            <a:pPr>
              <a:lnSpc>
                <a:spcPct val="114999"/>
              </a:lnSpc>
              <a:buNone/>
            </a:pPr>
            <a:endParaRPr lang="en-US" dirty="0">
              <a:latin typeface="Times New Roman"/>
            </a:endParaRPr>
          </a:p>
          <a:p>
            <a:pPr>
              <a:lnSpc>
                <a:spcPct val="114999"/>
              </a:lnSpc>
              <a:buNone/>
            </a:pPr>
            <a:endParaRPr lang="en-US" dirty="0">
              <a:latin typeface="Times New Roman"/>
            </a:endParaRPr>
          </a:p>
          <a:p>
            <a:pPr marL="139700" indent="0">
              <a:lnSpc>
                <a:spcPct val="114999"/>
              </a:lnSpc>
              <a:buNone/>
            </a:pPr>
            <a:endParaRPr lang="en-US" dirty="0">
              <a:latin typeface="Times New Roman"/>
            </a:endParaRPr>
          </a:p>
        </p:txBody>
      </p:sp>
      <p:sp>
        <p:nvSpPr>
          <p:cNvPr id="7" name="Title 2">
            <a:extLst>
              <a:ext uri="{FF2B5EF4-FFF2-40B4-BE49-F238E27FC236}">
                <a16:creationId xmlns:a16="http://schemas.microsoft.com/office/drawing/2014/main" id="{C3AC82EE-F2D1-2ECE-30DE-80BBED1C5771}"/>
              </a:ext>
            </a:extLst>
          </p:cNvPr>
          <p:cNvSpPr>
            <a:spLocks noGrp="1"/>
          </p:cNvSpPr>
          <p:nvPr>
            <p:ph type="title"/>
          </p:nvPr>
        </p:nvSpPr>
        <p:spPr>
          <a:xfrm>
            <a:off x="2577869" y="469446"/>
            <a:ext cx="3994346" cy="619200"/>
          </a:xfrm>
        </p:spPr>
        <p:txBody>
          <a:bodyPr/>
          <a:lstStyle/>
          <a:p>
            <a:r>
              <a:rPr lang="en-US" dirty="0">
                <a:latin typeface="Times New Roman"/>
              </a:rPr>
              <a:t>Problem Definition</a:t>
            </a:r>
          </a:p>
        </p:txBody>
      </p:sp>
      <p:pic>
        <p:nvPicPr>
          <p:cNvPr id="10" name="Picture 9" descr="A light bulb puzzle pieces&#10;&#10;AI-generated content may be incorrect.">
            <a:extLst>
              <a:ext uri="{FF2B5EF4-FFF2-40B4-BE49-F238E27FC236}">
                <a16:creationId xmlns:a16="http://schemas.microsoft.com/office/drawing/2014/main" id="{77AFDE96-921E-C189-0E00-012E3D78AAB6}"/>
              </a:ext>
            </a:extLst>
          </p:cNvPr>
          <p:cNvPicPr>
            <a:picLocks noChangeAspect="1"/>
          </p:cNvPicPr>
          <p:nvPr/>
        </p:nvPicPr>
        <p:blipFill>
          <a:blip r:embed="rId3"/>
          <a:stretch>
            <a:fillRect/>
          </a:stretch>
        </p:blipFill>
        <p:spPr>
          <a:xfrm>
            <a:off x="133198" y="20170"/>
            <a:ext cx="1582577" cy="11867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3" name="Title 2">
            <a:extLst>
              <a:ext uri="{FF2B5EF4-FFF2-40B4-BE49-F238E27FC236}">
                <a16:creationId xmlns:a16="http://schemas.microsoft.com/office/drawing/2014/main" id="{D0B7C45C-625B-C3B7-6CD8-5EE8643480BF}"/>
              </a:ext>
            </a:extLst>
          </p:cNvPr>
          <p:cNvSpPr>
            <a:spLocks noGrp="1"/>
          </p:cNvSpPr>
          <p:nvPr>
            <p:ph type="title"/>
          </p:nvPr>
        </p:nvSpPr>
        <p:spPr>
          <a:xfrm>
            <a:off x="1788990" y="1054349"/>
            <a:ext cx="5322243" cy="619200"/>
          </a:xfrm>
        </p:spPr>
        <p:txBody>
          <a:bodyPr/>
          <a:lstStyle/>
          <a:p>
            <a:r>
              <a:rPr lang="en-US" sz="3200" dirty="0">
                <a:latin typeface="Times New Roman"/>
              </a:rPr>
              <a:t>Objective and Motivation</a:t>
            </a:r>
          </a:p>
        </p:txBody>
      </p:sp>
      <p:sp>
        <p:nvSpPr>
          <p:cNvPr id="7" name="Google Shape;1511;p39">
            <a:extLst>
              <a:ext uri="{FF2B5EF4-FFF2-40B4-BE49-F238E27FC236}">
                <a16:creationId xmlns:a16="http://schemas.microsoft.com/office/drawing/2014/main" id="{DFED7AF1-344D-921C-F4EF-5BBD7FB182CA}"/>
              </a:ext>
            </a:extLst>
          </p:cNvPr>
          <p:cNvSpPr txBox="1">
            <a:spLocks noGrp="1"/>
          </p:cNvSpPr>
          <p:nvPr/>
        </p:nvSpPr>
        <p:spPr>
          <a:xfrm rot="10800000" flipV="1">
            <a:off x="1493398" y="1676413"/>
            <a:ext cx="7387167" cy="1079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342900" lvl="0" indent="-342900" algn="l" rtl="0">
              <a:spcBef>
                <a:spcPts val="0"/>
              </a:spcBef>
              <a:spcAft>
                <a:spcPts val="0"/>
              </a:spcAft>
              <a:buFont typeface="Wingdings" panose="05000000000000000000" pitchFamily="2" charset="2"/>
              <a:buChar char="q"/>
            </a:pPr>
            <a:r>
              <a:rPr lang="en-US" sz="2000" dirty="0">
                <a:latin typeface="Times New Roman"/>
              </a:rPr>
              <a:t> </a:t>
            </a:r>
            <a:r>
              <a:rPr lang="en-US" sz="1800" b="1" dirty="0">
                <a:latin typeface="Times New Roman"/>
              </a:rPr>
              <a:t>Maintaining privacy of Client</a:t>
            </a:r>
          </a:p>
          <a:p>
            <a:pPr marL="0" lvl="0" indent="0" algn="l" rtl="0">
              <a:spcBef>
                <a:spcPts val="0"/>
              </a:spcBef>
              <a:spcAft>
                <a:spcPts val="0"/>
              </a:spcAft>
            </a:pPr>
            <a:r>
              <a:rPr lang="en-US" dirty="0">
                <a:latin typeface="Times New Roman"/>
              </a:rPr>
              <a:t>Traditional systems , tend to have an interface pipeline where the data from the client is shared from a </a:t>
            </a:r>
            <a:r>
              <a:rPr lang="en-US" b="1" dirty="0">
                <a:latin typeface="Times New Roman"/>
              </a:rPr>
              <a:t>third party </a:t>
            </a:r>
            <a:r>
              <a:rPr lang="en-US" dirty="0">
                <a:latin typeface="Times New Roman"/>
              </a:rPr>
              <a:t>(usually cloud service).</a:t>
            </a:r>
            <a:endParaRPr dirty="0">
              <a:latin typeface="Times New Roman"/>
            </a:endParaRPr>
          </a:p>
        </p:txBody>
      </p:sp>
      <p:sp>
        <p:nvSpPr>
          <p:cNvPr id="9" name="Google Shape;1512;p39">
            <a:extLst>
              <a:ext uri="{FF2B5EF4-FFF2-40B4-BE49-F238E27FC236}">
                <a16:creationId xmlns:a16="http://schemas.microsoft.com/office/drawing/2014/main" id="{1A16F580-8396-C923-17EF-1FAD8599620B}"/>
              </a:ext>
            </a:extLst>
          </p:cNvPr>
          <p:cNvSpPr txBox="1">
            <a:spLocks noGrp="1"/>
          </p:cNvSpPr>
          <p:nvPr/>
        </p:nvSpPr>
        <p:spPr>
          <a:xfrm>
            <a:off x="1494565" y="2573368"/>
            <a:ext cx="7506260" cy="107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342900" lvl="0" indent="-342900" algn="l" rtl="0">
              <a:spcBef>
                <a:spcPts val="0"/>
              </a:spcBef>
              <a:spcAft>
                <a:spcPts val="0"/>
              </a:spcAft>
              <a:buFont typeface="Wingdings" panose="05000000000000000000" pitchFamily="2" charset="2"/>
              <a:buChar char="q"/>
            </a:pPr>
            <a:r>
              <a:rPr lang="en-US" sz="1800" b="1" dirty="0">
                <a:latin typeface="Times New Roman"/>
              </a:rPr>
              <a:t>Lack of Centralized Data</a:t>
            </a:r>
          </a:p>
          <a:p>
            <a:pPr marL="0" indent="0" algn="l">
              <a:lnSpc>
                <a:spcPct val="114999"/>
              </a:lnSpc>
            </a:pPr>
            <a:r>
              <a:rPr lang="en-US" dirty="0">
                <a:latin typeface="Times New Roman"/>
              </a:rPr>
              <a:t>Traditionally, developing and training a model on extensive, diverse data is resource-intensive, requiring significant space and time.</a:t>
            </a:r>
          </a:p>
          <a:p>
            <a:pPr marL="0" lvl="0" indent="0" algn="l" rtl="0">
              <a:spcBef>
                <a:spcPts val="0"/>
              </a:spcBef>
              <a:spcAft>
                <a:spcPts val="0"/>
              </a:spcAft>
              <a:buNone/>
            </a:pPr>
            <a:endParaRPr sz="1800" dirty="0"/>
          </a:p>
        </p:txBody>
      </p:sp>
      <p:sp>
        <p:nvSpPr>
          <p:cNvPr id="11" name="Google Shape;1511;p39">
            <a:extLst>
              <a:ext uri="{FF2B5EF4-FFF2-40B4-BE49-F238E27FC236}">
                <a16:creationId xmlns:a16="http://schemas.microsoft.com/office/drawing/2014/main" id="{92ED0AC0-9CEF-298C-C611-C6EF0AD19D8B}"/>
              </a:ext>
            </a:extLst>
          </p:cNvPr>
          <p:cNvSpPr txBox="1">
            <a:spLocks noGrp="1"/>
          </p:cNvSpPr>
          <p:nvPr/>
        </p:nvSpPr>
        <p:spPr>
          <a:xfrm rot="10800000" flipV="1">
            <a:off x="1493397" y="3374102"/>
            <a:ext cx="7008969" cy="90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342900" indent="-342900" algn="l">
              <a:buFont typeface="Wingdings" panose="05000000000000000000" pitchFamily="2" charset="2"/>
              <a:buChar char="q"/>
            </a:pPr>
            <a:r>
              <a:rPr lang="en-US" sz="2000" dirty="0"/>
              <a:t> </a:t>
            </a:r>
            <a:r>
              <a:rPr lang="en-US" sz="1800" b="1" dirty="0">
                <a:latin typeface="Times New Roman"/>
              </a:rPr>
              <a:t>Reduced Communication Cost</a:t>
            </a:r>
          </a:p>
          <a:p>
            <a:pPr marL="0" indent="0" algn="l">
              <a:lnSpc>
                <a:spcPct val="114999"/>
              </a:lnSpc>
            </a:pPr>
            <a:r>
              <a:rPr lang="en-US" dirty="0">
                <a:latin typeface="Times New Roman"/>
              </a:rPr>
              <a:t>Transmitting only model updates rather than large datasets reduces network bandwidth usage.</a:t>
            </a:r>
          </a:p>
        </p:txBody>
      </p:sp>
      <p:pic>
        <p:nvPicPr>
          <p:cNvPr id="13" name="Picture 12" descr="A group of people standing on a target&#10;&#10;AI-generated content may be incorrect.">
            <a:extLst>
              <a:ext uri="{FF2B5EF4-FFF2-40B4-BE49-F238E27FC236}">
                <a16:creationId xmlns:a16="http://schemas.microsoft.com/office/drawing/2014/main" id="{F96E43CE-D84C-8B64-136F-452E27167905}"/>
              </a:ext>
            </a:extLst>
          </p:cNvPr>
          <p:cNvPicPr>
            <a:picLocks noChangeAspect="1"/>
          </p:cNvPicPr>
          <p:nvPr/>
        </p:nvPicPr>
        <p:blipFill>
          <a:blip r:embed="rId3"/>
          <a:srcRect l="15679" t="4128" r="17208" b="-273"/>
          <a:stretch/>
        </p:blipFill>
        <p:spPr>
          <a:xfrm>
            <a:off x="321998" y="256762"/>
            <a:ext cx="1346822" cy="1202182"/>
          </a:xfrm>
          <a:prstGeom prst="rect">
            <a:avLst/>
          </a:prstGeom>
          <a:ln>
            <a:noFill/>
          </a:ln>
          <a:effectLst>
            <a:outerShdw blurRad="190500" algn="tl" rotWithShape="0">
              <a:srgbClr val="000000">
                <a:alpha val="70000"/>
              </a:srgbClr>
            </a:outerShdw>
          </a:effectLst>
        </p:spPr>
      </p:pic>
      <p:pic>
        <p:nvPicPr>
          <p:cNvPr id="15" name="Picture 14" descr="A close-up of a blue and white background&#10;&#10;AI-generated content may be incorrect.">
            <a:extLst>
              <a:ext uri="{FF2B5EF4-FFF2-40B4-BE49-F238E27FC236}">
                <a16:creationId xmlns:a16="http://schemas.microsoft.com/office/drawing/2014/main" id="{C88CB2FF-6EE6-58E4-52F9-371F5779F5D1}"/>
              </a:ext>
            </a:extLst>
          </p:cNvPr>
          <p:cNvPicPr>
            <a:picLocks noChangeAspect="1"/>
          </p:cNvPicPr>
          <p:nvPr/>
        </p:nvPicPr>
        <p:blipFill>
          <a:blip r:embed="rId4"/>
          <a:srcRect t="3947" r="205" b="-273"/>
          <a:stretch/>
        </p:blipFill>
        <p:spPr>
          <a:xfrm>
            <a:off x="7040909" y="251167"/>
            <a:ext cx="1844552" cy="1207781"/>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D24144-B1D3-8AB2-7522-B7F7F65E91D6}"/>
              </a:ext>
            </a:extLst>
          </p:cNvPr>
          <p:cNvSpPr>
            <a:spLocks noGrp="1"/>
          </p:cNvSpPr>
          <p:nvPr>
            <p:ph type="subTitle" idx="1"/>
          </p:nvPr>
        </p:nvSpPr>
        <p:spPr>
          <a:xfrm>
            <a:off x="266161" y="955441"/>
            <a:ext cx="5076411" cy="1386811"/>
          </a:xfrm>
        </p:spPr>
        <p:txBody>
          <a:bodyPr/>
          <a:lstStyle/>
          <a:p>
            <a:pPr marL="139700" indent="0">
              <a:lnSpc>
                <a:spcPct val="114999"/>
              </a:lnSpc>
              <a:buNone/>
            </a:pPr>
            <a:r>
              <a:rPr lang="en-US" dirty="0">
                <a:solidFill>
                  <a:srgbClr val="374151"/>
                </a:solidFill>
                <a:latin typeface="Times New Roman"/>
              </a:rPr>
              <a:t>Federated Learning is a decentralized approach to machine learning where multiple devices or servers collaboratively train a model while keeping their data local. Instead of sending raw data to a central server, each participant trains the model on their local data and only shares model updates with a central server.</a:t>
            </a:r>
            <a:endParaRPr lang="en-US">
              <a:latin typeface="Times New Roman"/>
            </a:endParaRPr>
          </a:p>
        </p:txBody>
      </p:sp>
      <p:sp>
        <p:nvSpPr>
          <p:cNvPr id="3" name="Title 2">
            <a:extLst>
              <a:ext uri="{FF2B5EF4-FFF2-40B4-BE49-F238E27FC236}">
                <a16:creationId xmlns:a16="http://schemas.microsoft.com/office/drawing/2014/main" id="{C9649B8C-3F30-20BA-E288-8D59E7F90B22}"/>
              </a:ext>
            </a:extLst>
          </p:cNvPr>
          <p:cNvSpPr>
            <a:spLocks noGrp="1"/>
          </p:cNvSpPr>
          <p:nvPr>
            <p:ph type="title"/>
          </p:nvPr>
        </p:nvSpPr>
        <p:spPr>
          <a:xfrm>
            <a:off x="1066211" y="407209"/>
            <a:ext cx="3683383" cy="619200"/>
          </a:xfrm>
        </p:spPr>
        <p:txBody>
          <a:bodyPr/>
          <a:lstStyle/>
          <a:p>
            <a:r>
              <a:rPr lang="en-US" sz="2800" dirty="0">
                <a:latin typeface="Times New Roman"/>
              </a:rPr>
              <a:t>Federated Learning</a:t>
            </a:r>
          </a:p>
        </p:txBody>
      </p:sp>
      <p:sp>
        <p:nvSpPr>
          <p:cNvPr id="6" name="Title 2">
            <a:extLst>
              <a:ext uri="{FF2B5EF4-FFF2-40B4-BE49-F238E27FC236}">
                <a16:creationId xmlns:a16="http://schemas.microsoft.com/office/drawing/2014/main" id="{706761C2-34F2-1693-E321-71B6540050F8}"/>
              </a:ext>
            </a:extLst>
          </p:cNvPr>
          <p:cNvSpPr txBox="1">
            <a:spLocks/>
          </p:cNvSpPr>
          <p:nvPr/>
        </p:nvSpPr>
        <p:spPr>
          <a:xfrm>
            <a:off x="3941640" y="2425388"/>
            <a:ext cx="4675103" cy="6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2800" dirty="0">
                <a:latin typeface="Times New Roman"/>
              </a:rPr>
              <a:t>Homomorphic Encryption</a:t>
            </a:r>
          </a:p>
        </p:txBody>
      </p:sp>
      <p:sp>
        <p:nvSpPr>
          <p:cNvPr id="8" name="Subtitle 1">
            <a:extLst>
              <a:ext uri="{FF2B5EF4-FFF2-40B4-BE49-F238E27FC236}">
                <a16:creationId xmlns:a16="http://schemas.microsoft.com/office/drawing/2014/main" id="{979F5A81-DDEA-E2D7-B856-3ABEF4AB2F5D}"/>
              </a:ext>
            </a:extLst>
          </p:cNvPr>
          <p:cNvSpPr txBox="1">
            <a:spLocks/>
          </p:cNvSpPr>
          <p:nvPr/>
        </p:nvSpPr>
        <p:spPr>
          <a:xfrm>
            <a:off x="3603833" y="2973620"/>
            <a:ext cx="5143646" cy="1067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DM Sans"/>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nSpc>
                <a:spcPct val="114999"/>
              </a:lnSpc>
              <a:buNone/>
            </a:pPr>
            <a:r>
              <a:rPr lang="en-US" dirty="0">
                <a:solidFill>
                  <a:srgbClr val="374151"/>
                </a:solidFill>
                <a:latin typeface="Times New Roman"/>
              </a:rPr>
              <a:t>Homomorphic Encryption is a form of encryption that allows computations to be performed on ciphertexts without needing to decrypt them first. The result of the computation, when decrypted, matches the result of operations performed on the plaintext.</a:t>
            </a:r>
            <a:endParaRPr lang="en-US" dirty="0">
              <a:latin typeface="Times New Roman"/>
            </a:endParaRPr>
          </a:p>
        </p:txBody>
      </p:sp>
      <p:pic>
        <p:nvPicPr>
          <p:cNvPr id="4" name="Picture 3" descr="A cloud computing diagram with several phones connected to each other&#10;&#10;AI-generated content may be incorrect.">
            <a:extLst>
              <a:ext uri="{FF2B5EF4-FFF2-40B4-BE49-F238E27FC236}">
                <a16:creationId xmlns:a16="http://schemas.microsoft.com/office/drawing/2014/main" id="{60B827C0-5BAA-B4F7-4C1F-0123A04A8766}"/>
              </a:ext>
            </a:extLst>
          </p:cNvPr>
          <p:cNvPicPr>
            <a:picLocks noChangeAspect="1"/>
          </p:cNvPicPr>
          <p:nvPr/>
        </p:nvPicPr>
        <p:blipFill>
          <a:blip r:embed="rId2"/>
          <a:stretch>
            <a:fillRect/>
          </a:stretch>
        </p:blipFill>
        <p:spPr>
          <a:xfrm>
            <a:off x="5732803" y="305922"/>
            <a:ext cx="2225183" cy="195990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3F6A291A-DA87-6E5D-2781-36A650E8B8B5}"/>
              </a:ext>
            </a:extLst>
          </p:cNvPr>
          <p:cNvPicPr>
            <a:picLocks noChangeAspect="1"/>
          </p:cNvPicPr>
          <p:nvPr/>
        </p:nvPicPr>
        <p:blipFill>
          <a:blip r:embed="rId3"/>
          <a:stretch>
            <a:fillRect/>
          </a:stretch>
        </p:blipFill>
        <p:spPr>
          <a:xfrm>
            <a:off x="941291" y="2566707"/>
            <a:ext cx="2302817" cy="20439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8155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3" name="Google Shape;1517;p40">
            <a:extLst>
              <a:ext uri="{FF2B5EF4-FFF2-40B4-BE49-F238E27FC236}">
                <a16:creationId xmlns:a16="http://schemas.microsoft.com/office/drawing/2014/main" id="{752E8F08-34F9-BE42-A491-DE5619239166}"/>
              </a:ext>
            </a:extLst>
          </p:cNvPr>
          <p:cNvSpPr txBox="1">
            <a:spLocks noGrp="1"/>
          </p:cNvSpPr>
          <p:nvPr>
            <p:ph type="title"/>
          </p:nvPr>
        </p:nvSpPr>
        <p:spPr>
          <a:xfrm>
            <a:off x="2504955" y="216633"/>
            <a:ext cx="3732446" cy="619200"/>
          </a:xfrm>
          <a:prstGeom prst="rect">
            <a:avLst/>
          </a:prstGeom>
        </p:spPr>
        <p:txBody>
          <a:bodyPr spcFirstLastPara="1" wrap="square" lIns="91425" tIns="91425" rIns="91425" bIns="91425" anchor="t" anchorCtr="0">
            <a:noAutofit/>
          </a:bodyPr>
          <a:lstStyle/>
          <a:p>
            <a:r>
              <a:rPr lang="en" sz="2500" dirty="0">
                <a:latin typeface="Times New Roman"/>
              </a:rPr>
              <a:t>Proposed Methodology</a:t>
            </a:r>
            <a:endParaRPr lang="en-US" sz="2500">
              <a:latin typeface="Times New Roman"/>
            </a:endParaRPr>
          </a:p>
        </p:txBody>
      </p:sp>
      <p:sp>
        <p:nvSpPr>
          <p:cNvPr id="5" name="Google Shape;1518;p40">
            <a:extLst>
              <a:ext uri="{FF2B5EF4-FFF2-40B4-BE49-F238E27FC236}">
                <a16:creationId xmlns:a16="http://schemas.microsoft.com/office/drawing/2014/main" id="{A07C6866-33B6-0C89-5997-A074F31F472B}"/>
              </a:ext>
            </a:extLst>
          </p:cNvPr>
          <p:cNvSpPr txBox="1">
            <a:spLocks/>
          </p:cNvSpPr>
          <p:nvPr/>
        </p:nvSpPr>
        <p:spPr>
          <a:xfrm>
            <a:off x="152871" y="700247"/>
            <a:ext cx="5538198" cy="21970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b="1" dirty="0">
                <a:solidFill>
                  <a:schemeClr val="bg1">
                    <a:lumMod val="25000"/>
                  </a:schemeClr>
                </a:solidFill>
                <a:latin typeface="Times New Roman"/>
              </a:rPr>
              <a:t>Federated Learning </a:t>
            </a:r>
            <a:r>
              <a:rPr lang="en" dirty="0">
                <a:solidFill>
                  <a:schemeClr val="bg1">
                    <a:lumMod val="25000"/>
                  </a:schemeClr>
                </a:solidFill>
                <a:latin typeface="Times New Roman"/>
              </a:rPr>
              <a:t>approach:</a:t>
            </a:r>
            <a:endParaRPr lang="en-US">
              <a:solidFill>
                <a:schemeClr val="bg1">
                  <a:lumMod val="25000"/>
                </a:schemeClr>
              </a:solidFill>
              <a:latin typeface="Times New Roman"/>
            </a:endParaRPr>
          </a:p>
          <a:p>
            <a:pPr>
              <a:lnSpc>
                <a:spcPct val="114999"/>
              </a:lnSpc>
            </a:pPr>
            <a:r>
              <a:rPr lang="en" sz="1300" dirty="0">
                <a:solidFill>
                  <a:schemeClr val="bg1">
                    <a:lumMod val="25000"/>
                  </a:schemeClr>
                </a:solidFill>
                <a:latin typeface="Times New Roman"/>
              </a:rPr>
              <a:t>A) Training occurs locally on user devices or nodes, using their private data.</a:t>
            </a:r>
            <a:endParaRPr lang="en">
              <a:solidFill>
                <a:schemeClr val="bg1">
                  <a:lumMod val="25000"/>
                </a:schemeClr>
              </a:solidFill>
            </a:endParaRPr>
          </a:p>
          <a:p>
            <a:pPr>
              <a:lnSpc>
                <a:spcPct val="114999"/>
              </a:lnSpc>
            </a:pPr>
            <a:r>
              <a:rPr lang="en" sz="1300" dirty="0">
                <a:solidFill>
                  <a:schemeClr val="bg1">
                    <a:lumMod val="25000"/>
                  </a:schemeClr>
                </a:solidFill>
                <a:latin typeface="Times New Roman"/>
              </a:rPr>
              <a:t>B) Model updates (not raw data) are shared with a central server.</a:t>
            </a:r>
            <a:endParaRPr lang="en">
              <a:solidFill>
                <a:schemeClr val="bg1">
                  <a:lumMod val="25000"/>
                </a:schemeClr>
              </a:solidFill>
            </a:endParaRPr>
          </a:p>
          <a:p>
            <a:pPr>
              <a:lnSpc>
                <a:spcPct val="114999"/>
              </a:lnSpc>
            </a:pPr>
            <a:r>
              <a:rPr lang="en" sz="1300" dirty="0">
                <a:solidFill>
                  <a:schemeClr val="bg1">
                    <a:lumMod val="25000"/>
                  </a:schemeClr>
                </a:solidFill>
                <a:latin typeface="Times New Roman"/>
              </a:rPr>
              <a:t>C) Global aggregation on the server refines the model without exposing sensitive data.</a:t>
            </a:r>
            <a:endParaRPr lang="en">
              <a:solidFill>
                <a:schemeClr val="bg1">
                  <a:lumMod val="25000"/>
                </a:schemeClr>
              </a:solidFill>
            </a:endParaRPr>
          </a:p>
          <a:p>
            <a:pPr>
              <a:lnSpc>
                <a:spcPct val="114999"/>
              </a:lnSpc>
            </a:pPr>
            <a:r>
              <a:rPr lang="en" sz="600" dirty="0">
                <a:solidFill>
                  <a:schemeClr val="bg1">
                    <a:lumMod val="25000"/>
                  </a:schemeClr>
                </a:solidFill>
                <a:latin typeface="Times New Roman"/>
              </a:rPr>
              <a:t> </a:t>
            </a:r>
          </a:p>
          <a:p>
            <a:pPr>
              <a:lnSpc>
                <a:spcPct val="114999"/>
              </a:lnSpc>
            </a:pPr>
            <a:r>
              <a:rPr lang="en" b="1" dirty="0">
                <a:solidFill>
                  <a:schemeClr val="bg1">
                    <a:lumMod val="25000"/>
                  </a:schemeClr>
                </a:solidFill>
                <a:latin typeface="Times New Roman"/>
              </a:rPr>
              <a:t>Homomorphic Encryption</a:t>
            </a:r>
            <a:r>
              <a:rPr lang="en" dirty="0">
                <a:solidFill>
                  <a:schemeClr val="bg1">
                    <a:lumMod val="25000"/>
                  </a:schemeClr>
                </a:solidFill>
                <a:latin typeface="Times New Roman"/>
              </a:rPr>
              <a:t>:</a:t>
            </a:r>
            <a:endParaRPr lang="en">
              <a:solidFill>
                <a:schemeClr val="bg1">
                  <a:lumMod val="25000"/>
                </a:schemeClr>
              </a:solidFill>
            </a:endParaRPr>
          </a:p>
          <a:p>
            <a:pPr marL="285750" indent="-285750">
              <a:lnSpc>
                <a:spcPct val="114999"/>
              </a:lnSpc>
            </a:pPr>
            <a:r>
              <a:rPr lang="en" sz="1300" dirty="0">
                <a:solidFill>
                  <a:schemeClr val="bg1">
                    <a:lumMod val="25000"/>
                  </a:schemeClr>
                </a:solidFill>
                <a:latin typeface="Times New Roman"/>
              </a:rPr>
              <a:t>Ensures computations on encrypted data are possible without decrypting it.</a:t>
            </a:r>
          </a:p>
          <a:p>
            <a:pPr marL="285750" indent="-285750">
              <a:lnSpc>
                <a:spcPct val="114999"/>
              </a:lnSpc>
            </a:pPr>
            <a:r>
              <a:rPr lang="en" sz="1300" dirty="0">
                <a:solidFill>
                  <a:schemeClr val="bg1">
                    <a:lumMod val="25000"/>
                  </a:schemeClr>
                </a:solidFill>
                <a:latin typeface="Times New Roman"/>
              </a:rPr>
              <a:t>Adds a robust layer of privacy and prevents data breaches.</a:t>
            </a:r>
          </a:p>
          <a:p>
            <a:pPr>
              <a:lnSpc>
                <a:spcPct val="114999"/>
              </a:lnSpc>
            </a:pPr>
            <a:r>
              <a:rPr lang="en" sz="600" dirty="0">
                <a:solidFill>
                  <a:schemeClr val="bg1">
                    <a:lumMod val="25000"/>
                  </a:schemeClr>
                </a:solidFill>
                <a:latin typeface="Times New Roman"/>
              </a:rPr>
              <a:t> </a:t>
            </a:r>
          </a:p>
          <a:p>
            <a:pPr>
              <a:lnSpc>
                <a:spcPct val="114999"/>
              </a:lnSpc>
            </a:pPr>
            <a:endParaRPr lang="en" dirty="0">
              <a:solidFill>
                <a:schemeClr val="bg1">
                  <a:lumMod val="25000"/>
                </a:schemeClr>
              </a:solidFill>
              <a:latin typeface="Times New Roman"/>
            </a:endParaRPr>
          </a:p>
        </p:txBody>
      </p:sp>
      <p:pic>
        <p:nvPicPr>
          <p:cNvPr id="7" name="Picture 6" descr="A diagram of a computer system&#10;&#10;AI-generated content may be incorrect.">
            <a:extLst>
              <a:ext uri="{FF2B5EF4-FFF2-40B4-BE49-F238E27FC236}">
                <a16:creationId xmlns:a16="http://schemas.microsoft.com/office/drawing/2014/main" id="{855F3A2A-EE9B-0D5C-3333-4935EB6916B8}"/>
              </a:ext>
            </a:extLst>
          </p:cNvPr>
          <p:cNvPicPr>
            <a:picLocks noChangeAspect="1"/>
          </p:cNvPicPr>
          <p:nvPr/>
        </p:nvPicPr>
        <p:blipFill>
          <a:blip r:embed="rId3"/>
          <a:stretch>
            <a:fillRect/>
          </a:stretch>
        </p:blipFill>
        <p:spPr>
          <a:xfrm>
            <a:off x="5603679" y="829276"/>
            <a:ext cx="3439451" cy="2474475"/>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9E38C71F-7652-375F-0D71-733A0F2BF22F}"/>
              </a:ext>
            </a:extLst>
          </p:cNvPr>
          <p:cNvSpPr txBox="1"/>
          <p:nvPr/>
        </p:nvSpPr>
        <p:spPr>
          <a:xfrm>
            <a:off x="86270" y="2906074"/>
            <a:ext cx="3425032" cy="2021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 b="1" dirty="0">
                <a:solidFill>
                  <a:schemeClr val="bg1">
                    <a:lumMod val="25000"/>
                  </a:schemeClr>
                </a:solidFill>
                <a:latin typeface="Times New Roman"/>
                <a:cs typeface="Times New Roman"/>
              </a:rPr>
              <a:t>Implementation Tools/Technologies Used</a:t>
            </a:r>
            <a:r>
              <a:rPr lang="en" dirty="0">
                <a:solidFill>
                  <a:schemeClr val="bg1">
                    <a:lumMod val="25000"/>
                  </a:schemeClr>
                </a:solidFill>
                <a:latin typeface="Times New Roman"/>
                <a:cs typeface="Times New Roman"/>
              </a:rPr>
              <a:t>:</a:t>
            </a:r>
            <a:endParaRPr lang="en-US" dirty="0">
              <a:solidFill>
                <a:schemeClr val="bg1">
                  <a:lumMod val="25000"/>
                </a:schemeClr>
              </a:solidFill>
              <a:latin typeface="Times New Roman"/>
              <a:cs typeface="Times New Roman"/>
            </a:endParaRPr>
          </a:p>
          <a:p>
            <a:pPr>
              <a:lnSpc>
                <a:spcPct val="114999"/>
              </a:lnSpc>
            </a:pPr>
            <a:r>
              <a:rPr lang="en-US" sz="1200" b="1" dirty="0">
                <a:solidFill>
                  <a:srgbClr val="3C4B4E"/>
                </a:solidFill>
                <a:latin typeface="Times New Roman"/>
                <a:cs typeface="Times New Roman"/>
              </a:rPr>
              <a:t>Development Environment</a:t>
            </a:r>
            <a:r>
              <a:rPr lang="en-US" sz="1200" dirty="0">
                <a:solidFill>
                  <a:srgbClr val="3C4B4E"/>
                </a:solidFill>
                <a:latin typeface="Times New Roman"/>
                <a:cs typeface="Times New Roman"/>
              </a:rPr>
              <a:t>:</a:t>
            </a:r>
          </a:p>
          <a:p>
            <a:pPr marL="285750" indent="-285750">
              <a:lnSpc>
                <a:spcPct val="114999"/>
              </a:lnSpc>
              <a:buFont typeface="Arial,Sans-Serif"/>
              <a:buChar char="•"/>
            </a:pPr>
            <a:r>
              <a:rPr lang="en-US" sz="1200" b="1" dirty="0">
                <a:solidFill>
                  <a:srgbClr val="3C4B4E"/>
                </a:solidFill>
                <a:latin typeface="Times New Roman"/>
                <a:cs typeface="Times New Roman"/>
              </a:rPr>
              <a:t>Google Colab - </a:t>
            </a:r>
            <a:r>
              <a:rPr lang="en-US" sz="1200" dirty="0">
                <a:solidFill>
                  <a:srgbClr val="3C4B4E"/>
                </a:solidFill>
                <a:latin typeface="Times New Roman"/>
                <a:cs typeface="Times New Roman"/>
              </a:rPr>
              <a:t>Cloud-based platform to simulate federated learning across multiple nodes.</a:t>
            </a:r>
          </a:p>
          <a:p>
            <a:pPr marL="285750" indent="-285750">
              <a:lnSpc>
                <a:spcPct val="114999"/>
              </a:lnSpc>
              <a:buFont typeface="Arial,Sans-Serif"/>
              <a:buChar char="•"/>
            </a:pPr>
            <a:r>
              <a:rPr lang="en-US" sz="1200" b="1" dirty="0">
                <a:solidFill>
                  <a:srgbClr val="3C4B4E"/>
                </a:solidFill>
                <a:latin typeface="Times New Roman"/>
                <a:cs typeface="Times New Roman"/>
              </a:rPr>
              <a:t>Google Drive - </a:t>
            </a:r>
            <a:r>
              <a:rPr lang="en-US" sz="1200" dirty="0">
                <a:solidFill>
                  <a:srgbClr val="3C4B4E"/>
                </a:solidFill>
                <a:latin typeface="Times New Roman"/>
                <a:cs typeface="Times New Roman"/>
              </a:rPr>
              <a:t>Acts as a centralized location for storing global models and aggregated updates.</a:t>
            </a:r>
          </a:p>
          <a:p>
            <a:pPr>
              <a:lnSpc>
                <a:spcPct val="114999"/>
              </a:lnSpc>
            </a:pPr>
            <a:endParaRPr lang="en-US" sz="1200" dirty="0">
              <a:solidFill>
                <a:srgbClr val="3C4B4E"/>
              </a:solidFill>
              <a:latin typeface="Times New Roman"/>
              <a:cs typeface="Times New Roman"/>
            </a:endParaRPr>
          </a:p>
        </p:txBody>
      </p:sp>
      <p:sp>
        <p:nvSpPr>
          <p:cNvPr id="8" name="TextBox 7">
            <a:extLst>
              <a:ext uri="{FF2B5EF4-FFF2-40B4-BE49-F238E27FC236}">
                <a16:creationId xmlns:a16="http://schemas.microsoft.com/office/drawing/2014/main" id="{42B08827-6843-D2E9-689C-B5757039F7FD}"/>
              </a:ext>
            </a:extLst>
          </p:cNvPr>
          <p:cNvSpPr txBox="1"/>
          <p:nvPr/>
        </p:nvSpPr>
        <p:spPr>
          <a:xfrm>
            <a:off x="3230014" y="3150899"/>
            <a:ext cx="3464952" cy="17740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sz="1200" b="1">
                <a:solidFill>
                  <a:srgbClr val="3C4B4E"/>
                </a:solidFill>
                <a:latin typeface="Times New Roman"/>
                <a:cs typeface="Times New Roman"/>
              </a:rPr>
              <a:t>Programming and Libraries</a:t>
            </a:r>
            <a:r>
              <a:rPr lang="en-US" sz="1200">
                <a:solidFill>
                  <a:srgbClr val="3C4B4E"/>
                </a:solidFill>
                <a:latin typeface="Times New Roman"/>
                <a:cs typeface="Times New Roman"/>
              </a:rPr>
              <a:t>:</a:t>
            </a:r>
          </a:p>
          <a:p>
            <a:pPr marL="285750" indent="-285750">
              <a:lnSpc>
                <a:spcPct val="114999"/>
              </a:lnSpc>
              <a:buFont typeface="Arial,Sans-Serif"/>
              <a:buChar char="•"/>
            </a:pPr>
            <a:r>
              <a:rPr lang="en-US" sz="1200" b="1">
                <a:solidFill>
                  <a:srgbClr val="3C4B4E"/>
                </a:solidFill>
                <a:latin typeface="Times New Roman"/>
                <a:cs typeface="Times New Roman"/>
              </a:rPr>
              <a:t>Python - </a:t>
            </a:r>
            <a:r>
              <a:rPr lang="en-US" sz="1200">
                <a:solidFill>
                  <a:srgbClr val="3C4B4E"/>
                </a:solidFill>
                <a:latin typeface="Times New Roman"/>
                <a:cs typeface="Times New Roman"/>
              </a:rPr>
              <a:t>Core programming language for implementing the federated learning framework.</a:t>
            </a:r>
          </a:p>
          <a:p>
            <a:pPr marL="285750" indent="-285750">
              <a:lnSpc>
                <a:spcPct val="114999"/>
              </a:lnSpc>
              <a:buFont typeface="Arial,Sans-Serif"/>
              <a:buChar char="•"/>
            </a:pPr>
            <a:r>
              <a:rPr lang="en-US" sz="1200" b="1">
                <a:solidFill>
                  <a:srgbClr val="3C4B4E"/>
                </a:solidFill>
                <a:latin typeface="Times New Roman"/>
                <a:cs typeface="Times New Roman"/>
              </a:rPr>
              <a:t>TensorFlow Federated (TFF) - </a:t>
            </a:r>
            <a:r>
              <a:rPr lang="en-US" sz="1200">
                <a:solidFill>
                  <a:srgbClr val="3C4B4E"/>
                </a:solidFill>
                <a:latin typeface="Times New Roman"/>
                <a:cs typeface="Times New Roman"/>
              </a:rPr>
              <a:t>A specialized library for simulating federated learning workflows.</a:t>
            </a:r>
          </a:p>
          <a:p>
            <a:pPr marL="285750" indent="-285750">
              <a:lnSpc>
                <a:spcPct val="114999"/>
              </a:lnSpc>
              <a:buFont typeface="Arial,Sans-Serif"/>
              <a:buChar char="•"/>
            </a:pPr>
            <a:r>
              <a:rPr lang="en-US" sz="1200" b="1" dirty="0">
                <a:solidFill>
                  <a:srgbClr val="3C4B4E"/>
                </a:solidFill>
                <a:latin typeface="Times New Roman"/>
                <a:cs typeface="Times New Roman"/>
              </a:rPr>
              <a:t>Pandas and NumPy - </a:t>
            </a:r>
            <a:r>
              <a:rPr lang="en-US" sz="1200" dirty="0">
                <a:solidFill>
                  <a:srgbClr val="3C4B4E"/>
                </a:solidFill>
                <a:latin typeface="Times New Roman"/>
                <a:cs typeface="Times New Roman"/>
              </a:rPr>
              <a:t>Used for efficient data preprocessing and manipulation.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4" name="Subtitle 1">
            <a:extLst>
              <a:ext uri="{FF2B5EF4-FFF2-40B4-BE49-F238E27FC236}">
                <a16:creationId xmlns:a16="http://schemas.microsoft.com/office/drawing/2014/main" id="{4EA023E4-3384-F308-29A0-7BAD622F326D}"/>
              </a:ext>
            </a:extLst>
          </p:cNvPr>
          <p:cNvSpPr>
            <a:spLocks noGrp="1"/>
          </p:cNvSpPr>
          <p:nvPr>
            <p:ph type="subTitle" idx="1"/>
          </p:nvPr>
        </p:nvSpPr>
        <p:spPr>
          <a:xfrm>
            <a:off x="173713" y="493197"/>
            <a:ext cx="4706616" cy="4311546"/>
          </a:xfrm>
        </p:spPr>
        <p:txBody>
          <a:bodyPr/>
          <a:lstStyle/>
          <a:p>
            <a:pPr marL="0" indent="0" algn="l">
              <a:lnSpc>
                <a:spcPct val="114999"/>
              </a:lnSpc>
              <a:buNone/>
            </a:pPr>
            <a:r>
              <a:rPr lang="en-US" sz="1300" b="1" dirty="0">
                <a:latin typeface="Times New Roman"/>
              </a:rPr>
              <a:t>Federated Learning</a:t>
            </a:r>
            <a:r>
              <a:rPr lang="en-US" sz="1300" dirty="0">
                <a:latin typeface="Times New Roman"/>
              </a:rPr>
              <a:t>:</a:t>
            </a:r>
            <a:endParaRPr lang="en-US" dirty="0"/>
          </a:p>
          <a:p>
            <a:pPr marL="285750" indent="-285750" algn="l">
              <a:lnSpc>
                <a:spcPct val="114999"/>
              </a:lnSpc>
              <a:buFont typeface="Arial"/>
              <a:buChar char="•"/>
            </a:pPr>
            <a:r>
              <a:rPr lang="en-US" sz="1200" dirty="0">
                <a:latin typeface="Times New Roman"/>
              </a:rPr>
              <a:t>Hospitals and healthcare facilities act as independent clients.</a:t>
            </a:r>
          </a:p>
          <a:p>
            <a:pPr marL="285750" indent="-285750" algn="l">
              <a:lnSpc>
                <a:spcPct val="114999"/>
              </a:lnSpc>
              <a:buFont typeface="Arial"/>
              <a:buChar char="•"/>
            </a:pPr>
            <a:r>
              <a:rPr lang="en-US" sz="1200" dirty="0">
                <a:latin typeface="Times New Roman"/>
              </a:rPr>
              <a:t>Each institution trains a machine learning model locally using sensitive patient data.</a:t>
            </a:r>
          </a:p>
          <a:p>
            <a:pPr marL="0" indent="0" algn="l">
              <a:lnSpc>
                <a:spcPct val="114999"/>
              </a:lnSpc>
              <a:buNone/>
            </a:pPr>
            <a:r>
              <a:rPr lang="en-US" sz="1300" b="1" dirty="0">
                <a:latin typeface="Times New Roman"/>
              </a:rPr>
              <a:t>Privacy with Homomorphic Encryption</a:t>
            </a:r>
            <a:r>
              <a:rPr lang="en-US" sz="1300" dirty="0">
                <a:latin typeface="Times New Roman"/>
              </a:rPr>
              <a:t>:</a:t>
            </a:r>
          </a:p>
          <a:p>
            <a:pPr marL="285750" indent="-285750" algn="l">
              <a:lnSpc>
                <a:spcPct val="114999"/>
              </a:lnSpc>
              <a:buFont typeface="Arial"/>
              <a:buChar char="•"/>
            </a:pPr>
            <a:r>
              <a:rPr lang="en-US" sz="1200" dirty="0">
                <a:latin typeface="Times New Roman"/>
              </a:rPr>
              <a:t>Enables computations on encrypted data without revealing its content.</a:t>
            </a:r>
          </a:p>
          <a:p>
            <a:pPr marL="285750" indent="-285750" algn="l">
              <a:lnSpc>
                <a:spcPct val="114999"/>
              </a:lnSpc>
              <a:buFont typeface="Arial"/>
              <a:buChar char="•"/>
            </a:pPr>
            <a:r>
              <a:rPr lang="en-US" sz="1200" dirty="0">
                <a:latin typeface="Times New Roman"/>
              </a:rPr>
              <a:t>Protects the privacy of model updates during training and transmission.</a:t>
            </a:r>
          </a:p>
          <a:p>
            <a:pPr marL="0" indent="0" algn="l">
              <a:lnSpc>
                <a:spcPct val="114999"/>
              </a:lnSpc>
              <a:buNone/>
            </a:pPr>
            <a:r>
              <a:rPr lang="en-US" sz="1300" b="1" dirty="0">
                <a:latin typeface="Times New Roman"/>
              </a:rPr>
              <a:t>Central Server</a:t>
            </a:r>
            <a:r>
              <a:rPr lang="en-US" sz="1300" dirty="0">
                <a:latin typeface="Times New Roman"/>
              </a:rPr>
              <a:t>:</a:t>
            </a:r>
          </a:p>
          <a:p>
            <a:pPr marL="285750" indent="-285750" algn="l">
              <a:lnSpc>
                <a:spcPct val="114999"/>
              </a:lnSpc>
              <a:buFont typeface="Arial"/>
              <a:buChar char="•"/>
            </a:pPr>
            <a:r>
              <a:rPr lang="en-US" sz="1200" dirty="0">
                <a:latin typeface="Times New Roman"/>
              </a:rPr>
              <a:t>Receives encrypted model updates, not raw data, from </a:t>
            </a:r>
            <a:endParaRPr lang="en-US" dirty="0"/>
          </a:p>
          <a:p>
            <a:pPr marL="0" indent="0" algn="l">
              <a:lnSpc>
                <a:spcPct val="114999"/>
              </a:lnSpc>
              <a:buNone/>
            </a:pPr>
            <a:r>
              <a:rPr lang="en-US" sz="1200" dirty="0">
                <a:latin typeface="Times New Roman"/>
              </a:rPr>
              <a:t>        participating institutions.</a:t>
            </a:r>
            <a:endParaRPr lang="en-US" dirty="0"/>
          </a:p>
          <a:p>
            <a:pPr marL="285750" indent="-285750" algn="l">
              <a:lnSpc>
                <a:spcPct val="114999"/>
              </a:lnSpc>
              <a:buFont typeface="Arial"/>
              <a:buChar char="•"/>
            </a:pPr>
            <a:r>
              <a:rPr lang="en-US" sz="1200" dirty="0">
                <a:latin typeface="Times New Roman"/>
              </a:rPr>
              <a:t>Aggregates updates to create a global model.</a:t>
            </a:r>
          </a:p>
          <a:p>
            <a:pPr marL="0" indent="0" algn="l">
              <a:lnSpc>
                <a:spcPct val="114999"/>
              </a:lnSpc>
              <a:buNone/>
            </a:pPr>
            <a:r>
              <a:rPr lang="en-US" sz="1300" b="1" dirty="0">
                <a:latin typeface="Times New Roman"/>
              </a:rPr>
              <a:t>Collaboration Without Data Sharing</a:t>
            </a:r>
            <a:r>
              <a:rPr lang="en-US" sz="1300" dirty="0">
                <a:latin typeface="Times New Roman"/>
              </a:rPr>
              <a:t>:</a:t>
            </a:r>
          </a:p>
          <a:p>
            <a:pPr marL="285750" indent="-285750" algn="l">
              <a:lnSpc>
                <a:spcPct val="114999"/>
              </a:lnSpc>
              <a:buFont typeface="Arial"/>
              <a:buChar char="•"/>
            </a:pPr>
            <a:r>
              <a:rPr lang="en-US" sz="1200" dirty="0">
                <a:latin typeface="Times New Roman"/>
              </a:rPr>
              <a:t>Hospitals collaborate to enhance the global model without </a:t>
            </a:r>
          </a:p>
          <a:p>
            <a:pPr marL="0" indent="0" algn="l">
              <a:lnSpc>
                <a:spcPct val="114999"/>
              </a:lnSpc>
              <a:buNone/>
            </a:pPr>
            <a:r>
              <a:rPr lang="en-US" sz="1200" dirty="0">
                <a:latin typeface="Times New Roman"/>
              </a:rPr>
              <a:t>        sharing raw patient data.</a:t>
            </a:r>
            <a:endParaRPr lang="en-US" dirty="0"/>
          </a:p>
          <a:p>
            <a:pPr marL="285750" indent="-285750" algn="l">
              <a:lnSpc>
                <a:spcPct val="114999"/>
              </a:lnSpc>
              <a:buFont typeface="Arial"/>
              <a:buChar char="•"/>
            </a:pPr>
            <a:r>
              <a:rPr lang="en-US" sz="1200" dirty="0">
                <a:latin typeface="Times New Roman"/>
              </a:rPr>
              <a:t>Patient privacy remains intact throughout the process.</a:t>
            </a:r>
          </a:p>
          <a:p>
            <a:pPr marL="139700" indent="0" algn="l">
              <a:lnSpc>
                <a:spcPct val="114999"/>
              </a:lnSpc>
              <a:buNone/>
            </a:pPr>
            <a:endParaRPr lang="en-US" dirty="0">
              <a:latin typeface="Times New Roman"/>
            </a:endParaRPr>
          </a:p>
        </p:txBody>
      </p:sp>
      <p:sp>
        <p:nvSpPr>
          <p:cNvPr id="8" name="Title 2">
            <a:extLst>
              <a:ext uri="{FF2B5EF4-FFF2-40B4-BE49-F238E27FC236}">
                <a16:creationId xmlns:a16="http://schemas.microsoft.com/office/drawing/2014/main" id="{6757DBBF-3826-0499-D206-FF111AC6F182}"/>
              </a:ext>
            </a:extLst>
          </p:cNvPr>
          <p:cNvSpPr>
            <a:spLocks noGrp="1"/>
          </p:cNvSpPr>
          <p:nvPr>
            <p:ph type="title"/>
          </p:nvPr>
        </p:nvSpPr>
        <p:spPr>
          <a:xfrm>
            <a:off x="2604219" y="96246"/>
            <a:ext cx="3179118" cy="619200"/>
          </a:xfrm>
        </p:spPr>
        <p:txBody>
          <a:bodyPr/>
          <a:lstStyle/>
          <a:p>
            <a:r>
              <a:rPr lang="en" sz="2500" dirty="0">
                <a:latin typeface="Times New Roman"/>
              </a:rPr>
              <a:t>System Architecture</a:t>
            </a:r>
            <a:endParaRPr lang="en-US" dirty="0">
              <a:latin typeface="Times New Roman"/>
            </a:endParaRPr>
          </a:p>
        </p:txBody>
      </p:sp>
      <p:pic>
        <p:nvPicPr>
          <p:cNvPr id="12" name="Picture 11" descr="A diagram of a computer model&#10;&#10;AI-generated content may be incorrect.">
            <a:extLst>
              <a:ext uri="{FF2B5EF4-FFF2-40B4-BE49-F238E27FC236}">
                <a16:creationId xmlns:a16="http://schemas.microsoft.com/office/drawing/2014/main" id="{4F42D502-9AAE-532F-3C1B-CF776424DBF5}"/>
              </a:ext>
            </a:extLst>
          </p:cNvPr>
          <p:cNvPicPr>
            <a:picLocks noChangeAspect="1"/>
          </p:cNvPicPr>
          <p:nvPr/>
        </p:nvPicPr>
        <p:blipFill>
          <a:blip r:embed="rId3"/>
          <a:stretch>
            <a:fillRect/>
          </a:stretch>
        </p:blipFill>
        <p:spPr>
          <a:xfrm>
            <a:off x="4437530" y="865655"/>
            <a:ext cx="4706470" cy="3067609"/>
          </a:xfrm>
          <a:prstGeom prst="rect">
            <a:avLst/>
          </a:prstGeom>
        </p:spPr>
      </p:pic>
    </p:spTree>
    <p:extLst>
      <p:ext uri="{BB962C8B-B14F-4D97-AF65-F5344CB8AC3E}">
        <p14:creationId xmlns:p14="http://schemas.microsoft.com/office/powerpoint/2010/main" val="40924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42"/>
          <p:cNvSpPr txBox="1">
            <a:spLocks noGrp="1"/>
          </p:cNvSpPr>
          <p:nvPr>
            <p:ph type="title"/>
          </p:nvPr>
        </p:nvSpPr>
        <p:spPr>
          <a:xfrm>
            <a:off x="2115166" y="223557"/>
            <a:ext cx="5207534" cy="619200"/>
          </a:xfrm>
          <a:prstGeom prst="rect">
            <a:avLst/>
          </a:prstGeom>
        </p:spPr>
        <p:txBody>
          <a:bodyPr spcFirstLastPara="1" wrap="square" lIns="91425" tIns="91425" rIns="91425" bIns="91425" anchor="t" anchorCtr="0">
            <a:noAutofit/>
          </a:bodyPr>
          <a:lstStyle/>
          <a:p>
            <a:r>
              <a:rPr lang="en" sz="2500" dirty="0">
                <a:latin typeface="Times New Roman"/>
              </a:rPr>
              <a:t>Features of the Proposed Model</a:t>
            </a:r>
            <a:endParaRPr lang="en-US" sz="2500">
              <a:latin typeface="Times New Roman"/>
            </a:endParaRPr>
          </a:p>
        </p:txBody>
      </p:sp>
      <p:sp>
        <p:nvSpPr>
          <p:cNvPr id="1551" name="Google Shape;1551;p42"/>
          <p:cNvSpPr txBox="1">
            <a:spLocks noGrp="1"/>
          </p:cNvSpPr>
          <p:nvPr>
            <p:ph type="subTitle" idx="1"/>
          </p:nvPr>
        </p:nvSpPr>
        <p:spPr>
          <a:xfrm>
            <a:off x="792038" y="1794765"/>
            <a:ext cx="3282797" cy="1153448"/>
          </a:xfrm>
          <a:prstGeom prst="rect">
            <a:avLst/>
          </a:prstGeom>
        </p:spPr>
        <p:txBody>
          <a:bodyPr spcFirstLastPara="1" wrap="square" lIns="91425" tIns="91425" rIns="91425" bIns="91425" anchor="t" anchorCtr="0">
            <a:noAutofit/>
          </a:bodyPr>
          <a:lstStyle/>
          <a:p>
            <a:pPr>
              <a:lnSpc>
                <a:spcPct val="114999"/>
              </a:lnSpc>
              <a:buFont typeface="Arial"/>
              <a:buChar char="•"/>
            </a:pPr>
            <a:r>
              <a:rPr lang="en" sz="1300" dirty="0">
                <a:latin typeface="Times New Roman"/>
              </a:rPr>
              <a:t>Ensures computations on encrypted data are possible without decrypting it.</a:t>
            </a:r>
            <a:endParaRPr lang="en-US" sz="1300">
              <a:latin typeface="Times New Roman"/>
            </a:endParaRPr>
          </a:p>
          <a:p>
            <a:pPr marL="285750" indent="-285750">
              <a:lnSpc>
                <a:spcPct val="114999"/>
              </a:lnSpc>
              <a:buFont typeface="Arial,Sans-Serif"/>
              <a:buChar char="•"/>
            </a:pPr>
            <a:r>
              <a:rPr lang="en" sz="1300" dirty="0">
                <a:latin typeface="Times New Roman"/>
              </a:rPr>
              <a:t>Adds a robust layer of privacy and prevents data breaches.</a:t>
            </a:r>
            <a:endParaRPr lang="en-US" sz="1300" dirty="0">
              <a:latin typeface="Times New Roman"/>
            </a:endParaRPr>
          </a:p>
          <a:p>
            <a:pPr marL="0" lvl="0" indent="0" algn="ctr">
              <a:lnSpc>
                <a:spcPct val="114999"/>
              </a:lnSpc>
              <a:spcBef>
                <a:spcPts val="0"/>
              </a:spcBef>
              <a:spcAft>
                <a:spcPts val="0"/>
              </a:spcAft>
              <a:buNone/>
            </a:pPr>
            <a:endParaRPr lang="en" sz="1300" dirty="0">
              <a:latin typeface="Times New Roman"/>
            </a:endParaRPr>
          </a:p>
        </p:txBody>
      </p:sp>
      <p:sp>
        <p:nvSpPr>
          <p:cNvPr id="1552" name="Google Shape;1552;p42"/>
          <p:cNvSpPr txBox="1">
            <a:spLocks noGrp="1"/>
          </p:cNvSpPr>
          <p:nvPr>
            <p:ph type="subTitle" idx="2"/>
          </p:nvPr>
        </p:nvSpPr>
        <p:spPr>
          <a:xfrm>
            <a:off x="1137185" y="3831854"/>
            <a:ext cx="2934641" cy="1015500"/>
          </a:xfrm>
          <a:prstGeom prst="rect">
            <a:avLst/>
          </a:prstGeom>
        </p:spPr>
        <p:txBody>
          <a:bodyPr spcFirstLastPara="1" wrap="square" lIns="91425" tIns="91425" rIns="91425" bIns="91425" anchor="t" anchorCtr="0">
            <a:noAutofit/>
          </a:bodyPr>
          <a:lstStyle/>
          <a:p>
            <a:pPr marL="0" indent="0">
              <a:lnSpc>
                <a:spcPct val="114999"/>
              </a:lnSpc>
            </a:pPr>
            <a:r>
              <a:rPr lang="en" sz="1300" dirty="0">
                <a:latin typeface="Times New Roman"/>
              </a:rPr>
              <a:t>Designed to work seamlessly across multiple distributed nodes, ensuring no dependency on a centralized data pool.</a:t>
            </a:r>
            <a:endParaRPr lang="en-US" sz="1300" dirty="0">
              <a:latin typeface="Times New Roman"/>
            </a:endParaRPr>
          </a:p>
        </p:txBody>
      </p:sp>
      <p:sp>
        <p:nvSpPr>
          <p:cNvPr id="1553" name="Google Shape;1553;p42"/>
          <p:cNvSpPr txBox="1">
            <a:spLocks noGrp="1"/>
          </p:cNvSpPr>
          <p:nvPr>
            <p:ph type="subTitle" idx="3"/>
          </p:nvPr>
        </p:nvSpPr>
        <p:spPr>
          <a:xfrm>
            <a:off x="4645644" y="1796542"/>
            <a:ext cx="3157986" cy="1015500"/>
          </a:xfrm>
          <a:prstGeom prst="rect">
            <a:avLst/>
          </a:prstGeom>
        </p:spPr>
        <p:txBody>
          <a:bodyPr spcFirstLastPara="1" wrap="square" lIns="91425" tIns="91425" rIns="91425" bIns="91425" anchor="t" anchorCtr="0">
            <a:noAutofit/>
          </a:bodyPr>
          <a:lstStyle/>
          <a:p>
            <a:pPr marL="285750" indent="-285750">
              <a:lnSpc>
                <a:spcPct val="114999"/>
              </a:lnSpc>
              <a:buFont typeface="Arial"/>
              <a:buChar char="•"/>
            </a:pPr>
            <a:r>
              <a:rPr lang="en" sz="1300">
                <a:latin typeface="Times New Roman"/>
              </a:rPr>
              <a:t>Specifically developed for hospital management systems.</a:t>
            </a:r>
            <a:endParaRPr lang="en-US" sz="1300">
              <a:latin typeface="Times New Roman"/>
            </a:endParaRPr>
          </a:p>
          <a:p>
            <a:pPr marL="285750" indent="-285750">
              <a:lnSpc>
                <a:spcPct val="114999"/>
              </a:lnSpc>
              <a:buFont typeface="Arial"/>
              <a:buChar char="•"/>
            </a:pPr>
            <a:r>
              <a:rPr lang="en" sz="1300">
                <a:latin typeface="Times New Roman"/>
              </a:rPr>
              <a:t>Can be integrated into existing systems to enhance privacy and data security.</a:t>
            </a:r>
            <a:endParaRPr lang="en" sz="1300" dirty="0">
              <a:latin typeface="Times New Roman"/>
            </a:endParaRPr>
          </a:p>
          <a:p>
            <a:pPr marL="0" lvl="0" indent="0" algn="ctr">
              <a:lnSpc>
                <a:spcPct val="114999"/>
              </a:lnSpc>
              <a:spcBef>
                <a:spcPts val="0"/>
              </a:spcBef>
              <a:spcAft>
                <a:spcPts val="0"/>
              </a:spcAft>
              <a:buNone/>
            </a:pPr>
            <a:endParaRPr lang="en" sz="1300" dirty="0">
              <a:latin typeface="Times New Roman"/>
            </a:endParaRPr>
          </a:p>
        </p:txBody>
      </p:sp>
      <p:sp>
        <p:nvSpPr>
          <p:cNvPr id="1554" name="Google Shape;1554;p42"/>
          <p:cNvSpPr txBox="1">
            <a:spLocks noGrp="1"/>
          </p:cNvSpPr>
          <p:nvPr>
            <p:ph type="subTitle" idx="4"/>
          </p:nvPr>
        </p:nvSpPr>
        <p:spPr>
          <a:xfrm>
            <a:off x="374731" y="1386741"/>
            <a:ext cx="4445503" cy="582600"/>
          </a:xfrm>
          <a:prstGeom prst="rect">
            <a:avLst/>
          </a:prstGeom>
        </p:spPr>
        <p:txBody>
          <a:bodyPr spcFirstLastPara="1" wrap="square" lIns="91425" tIns="91425" rIns="91425" bIns="91425" anchor="b" anchorCtr="0">
            <a:noAutofit/>
          </a:bodyPr>
          <a:lstStyle/>
          <a:p>
            <a:pPr marL="0" indent="0">
              <a:lnSpc>
                <a:spcPct val="114999"/>
              </a:lnSpc>
            </a:pPr>
            <a:r>
              <a:rPr lang="en" sz="1600" dirty="0">
                <a:latin typeface="Times New Roman"/>
              </a:rPr>
              <a:t>Homomorphic Encryption</a:t>
            </a:r>
            <a:endParaRPr lang="en-US" sz="1600">
              <a:latin typeface="Times New Roman"/>
            </a:endParaRPr>
          </a:p>
        </p:txBody>
      </p:sp>
      <p:sp>
        <p:nvSpPr>
          <p:cNvPr id="1555" name="Google Shape;1555;p42"/>
          <p:cNvSpPr txBox="1">
            <a:spLocks noGrp="1"/>
          </p:cNvSpPr>
          <p:nvPr>
            <p:ph type="subTitle" idx="5"/>
          </p:nvPr>
        </p:nvSpPr>
        <p:spPr>
          <a:xfrm>
            <a:off x="1478772" y="3416552"/>
            <a:ext cx="2244900" cy="582600"/>
          </a:xfrm>
          <a:prstGeom prst="rect">
            <a:avLst/>
          </a:prstGeom>
        </p:spPr>
        <p:txBody>
          <a:bodyPr spcFirstLastPara="1" wrap="square" lIns="91425" tIns="91425" rIns="91425" bIns="91425" anchor="b" anchorCtr="0">
            <a:noAutofit/>
          </a:bodyPr>
          <a:lstStyle/>
          <a:p>
            <a:pPr marL="0" lvl="0" indent="0" algn="ctr">
              <a:lnSpc>
                <a:spcPct val="114999"/>
              </a:lnSpc>
              <a:spcBef>
                <a:spcPts val="0"/>
              </a:spcBef>
              <a:spcAft>
                <a:spcPts val="0"/>
              </a:spcAft>
              <a:buNone/>
            </a:pPr>
            <a:r>
              <a:rPr lang="en" sz="1600" dirty="0">
                <a:latin typeface="Times New Roman"/>
              </a:rPr>
              <a:t>Scalab</a:t>
            </a:r>
            <a:r>
              <a:rPr lang="en" sz="1600" dirty="0">
                <a:solidFill>
                  <a:schemeClr val="bg1">
                    <a:lumMod val="25000"/>
                  </a:schemeClr>
                </a:solidFill>
                <a:latin typeface="Times New Roman"/>
              </a:rPr>
              <a:t>ility</a:t>
            </a:r>
            <a:endParaRPr lang="en-US" sz="1600">
              <a:solidFill>
                <a:schemeClr val="bg1">
                  <a:lumMod val="25000"/>
                </a:schemeClr>
              </a:solidFill>
              <a:latin typeface="Times New Roman"/>
            </a:endParaRPr>
          </a:p>
        </p:txBody>
      </p:sp>
      <p:pic>
        <p:nvPicPr>
          <p:cNvPr id="9" name="Picture 8" descr="A blue lock in a circle&#10;&#10;AI-generated content may be incorrect.">
            <a:extLst>
              <a:ext uri="{FF2B5EF4-FFF2-40B4-BE49-F238E27FC236}">
                <a16:creationId xmlns:a16="http://schemas.microsoft.com/office/drawing/2014/main" id="{7D181F4F-DB2F-F6B0-8FD2-FD807C94A09C}"/>
              </a:ext>
            </a:extLst>
          </p:cNvPr>
          <p:cNvPicPr>
            <a:picLocks noChangeAspect="1"/>
          </p:cNvPicPr>
          <p:nvPr/>
        </p:nvPicPr>
        <p:blipFill>
          <a:blip r:embed="rId3"/>
          <a:stretch>
            <a:fillRect/>
          </a:stretch>
        </p:blipFill>
        <p:spPr>
          <a:xfrm>
            <a:off x="2164781" y="835030"/>
            <a:ext cx="868091" cy="774483"/>
          </a:xfrm>
          <a:prstGeom prst="ellipse">
            <a:avLst/>
          </a:prstGeom>
          <a:ln>
            <a:noFill/>
          </a:ln>
          <a:effectLst>
            <a:softEdge rad="112500"/>
          </a:effectLst>
        </p:spPr>
      </p:pic>
      <p:pic>
        <p:nvPicPr>
          <p:cNvPr id="10" name="Picture 9" descr="A blue and white circle with people and a television&#10;&#10;AI-generated content may be incorrect.">
            <a:extLst>
              <a:ext uri="{FF2B5EF4-FFF2-40B4-BE49-F238E27FC236}">
                <a16:creationId xmlns:a16="http://schemas.microsoft.com/office/drawing/2014/main" id="{36A59D64-3CBA-3E25-A9A3-FA3C7B9945C8}"/>
              </a:ext>
            </a:extLst>
          </p:cNvPr>
          <p:cNvPicPr>
            <a:picLocks noChangeAspect="1"/>
          </p:cNvPicPr>
          <p:nvPr/>
        </p:nvPicPr>
        <p:blipFill>
          <a:blip r:embed="rId4"/>
          <a:stretch>
            <a:fillRect/>
          </a:stretch>
        </p:blipFill>
        <p:spPr>
          <a:xfrm>
            <a:off x="5882251" y="2920562"/>
            <a:ext cx="861049" cy="760686"/>
          </a:xfrm>
          <a:prstGeom prst="ellipse">
            <a:avLst/>
          </a:prstGeom>
          <a:ln>
            <a:noFill/>
          </a:ln>
          <a:effectLst>
            <a:softEdge rad="112500"/>
          </a:effectLst>
        </p:spPr>
      </p:pic>
      <p:pic>
        <p:nvPicPr>
          <p:cNvPr id="11" name="Picture 10" descr="A blue and white cloud with a graph&#10;&#10;AI-generated content may be incorrect.">
            <a:extLst>
              <a:ext uri="{FF2B5EF4-FFF2-40B4-BE49-F238E27FC236}">
                <a16:creationId xmlns:a16="http://schemas.microsoft.com/office/drawing/2014/main" id="{30EED198-60BE-6B7C-E4E0-7F9043783A1A}"/>
              </a:ext>
            </a:extLst>
          </p:cNvPr>
          <p:cNvPicPr>
            <a:picLocks noChangeAspect="1"/>
          </p:cNvPicPr>
          <p:nvPr/>
        </p:nvPicPr>
        <p:blipFill>
          <a:blip r:embed="rId5"/>
          <a:stretch>
            <a:fillRect/>
          </a:stretch>
        </p:blipFill>
        <p:spPr>
          <a:xfrm>
            <a:off x="2114385" y="2980338"/>
            <a:ext cx="973851" cy="700253"/>
          </a:xfrm>
          <a:prstGeom prst="ellipse">
            <a:avLst/>
          </a:prstGeom>
          <a:ln>
            <a:noFill/>
          </a:ln>
          <a:effectLst>
            <a:softEdge rad="112500"/>
          </a:effectLst>
        </p:spPr>
      </p:pic>
      <p:pic>
        <p:nvPicPr>
          <p:cNvPr id="14" name="Picture 13" descr="A cartoon of doctors and a patient&#10;&#10;AI-generated content may be incorrect.">
            <a:extLst>
              <a:ext uri="{FF2B5EF4-FFF2-40B4-BE49-F238E27FC236}">
                <a16:creationId xmlns:a16="http://schemas.microsoft.com/office/drawing/2014/main" id="{BECCB373-7731-291E-9B01-25FFA701CC57}"/>
              </a:ext>
            </a:extLst>
          </p:cNvPr>
          <p:cNvPicPr>
            <a:picLocks noChangeAspect="1"/>
          </p:cNvPicPr>
          <p:nvPr/>
        </p:nvPicPr>
        <p:blipFill>
          <a:blip r:embed="rId6"/>
          <a:stretch>
            <a:fillRect/>
          </a:stretch>
        </p:blipFill>
        <p:spPr>
          <a:xfrm>
            <a:off x="5738281" y="805354"/>
            <a:ext cx="1162126" cy="846084"/>
          </a:xfrm>
          <a:prstGeom prst="ellipse">
            <a:avLst/>
          </a:prstGeom>
          <a:ln>
            <a:noFill/>
          </a:ln>
          <a:effectLst>
            <a:softEdge rad="112500"/>
          </a:effectLst>
        </p:spPr>
      </p:pic>
      <p:sp>
        <p:nvSpPr>
          <p:cNvPr id="15" name="TextBox 14">
            <a:extLst>
              <a:ext uri="{FF2B5EF4-FFF2-40B4-BE49-F238E27FC236}">
                <a16:creationId xmlns:a16="http://schemas.microsoft.com/office/drawing/2014/main" id="{5E861AD4-D0DA-0092-ED97-028FF270EA18}"/>
              </a:ext>
            </a:extLst>
          </p:cNvPr>
          <p:cNvSpPr txBox="1"/>
          <p:nvPr/>
        </p:nvSpPr>
        <p:spPr>
          <a:xfrm>
            <a:off x="5631561" y="3560056"/>
            <a:ext cx="18974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solidFill>
                  <a:schemeClr val="bg1">
                    <a:lumMod val="25000"/>
                  </a:schemeClr>
                </a:solidFill>
                <a:latin typeface="Times New Roman"/>
              </a:rPr>
              <a:t>Collaboration</a:t>
            </a:r>
          </a:p>
        </p:txBody>
      </p:sp>
      <p:sp>
        <p:nvSpPr>
          <p:cNvPr id="17" name="TextBox 16">
            <a:extLst>
              <a:ext uri="{FF2B5EF4-FFF2-40B4-BE49-F238E27FC236}">
                <a16:creationId xmlns:a16="http://schemas.microsoft.com/office/drawing/2014/main" id="{A296D7CF-CDDC-9284-CFF1-F6B864214B0B}"/>
              </a:ext>
            </a:extLst>
          </p:cNvPr>
          <p:cNvSpPr txBox="1"/>
          <p:nvPr/>
        </p:nvSpPr>
        <p:spPr>
          <a:xfrm>
            <a:off x="4897412" y="3832789"/>
            <a:ext cx="316556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chemeClr val="bg1">
                    <a:lumMod val="25000"/>
                  </a:schemeClr>
                </a:solidFill>
                <a:latin typeface="Times New Roman"/>
              </a:rPr>
              <a:t>Multi-user support to ensure secure data sharing among hospitals, researchers, or </a:t>
            </a:r>
            <a:r>
              <a:rPr lang="en-US" sz="1300">
                <a:solidFill>
                  <a:schemeClr val="bg1">
                    <a:lumMod val="25000"/>
                  </a:schemeClr>
                </a:solidFill>
                <a:latin typeface="Times New Roman"/>
              </a:rPr>
              <a:t>other stakeholders and maintains </a:t>
            </a:r>
            <a:r>
              <a:rPr lang="en-US" sz="1300" dirty="0">
                <a:solidFill>
                  <a:schemeClr val="bg1">
                    <a:lumMod val="25000"/>
                  </a:schemeClr>
                </a:solidFill>
                <a:latin typeface="Times New Roman"/>
              </a:rPr>
              <a:t>compliance with data protection regulations.</a:t>
            </a:r>
            <a:endParaRPr lang="en-US">
              <a:solidFill>
                <a:schemeClr val="bg1">
                  <a:lumMod val="25000"/>
                </a:schemeClr>
              </a:solidFill>
            </a:endParaRPr>
          </a:p>
        </p:txBody>
      </p:sp>
      <p:sp>
        <p:nvSpPr>
          <p:cNvPr id="2" name="TextBox 1">
            <a:extLst>
              <a:ext uri="{FF2B5EF4-FFF2-40B4-BE49-F238E27FC236}">
                <a16:creationId xmlns:a16="http://schemas.microsoft.com/office/drawing/2014/main" id="{19C64C72-8943-D479-46AB-237EA254720B}"/>
              </a:ext>
            </a:extLst>
          </p:cNvPr>
          <p:cNvSpPr txBox="1"/>
          <p:nvPr/>
        </p:nvSpPr>
        <p:spPr>
          <a:xfrm>
            <a:off x="5198461" y="1604107"/>
            <a:ext cx="27738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bg1">
                    <a:lumMod val="25000"/>
                  </a:schemeClr>
                </a:solidFill>
                <a:latin typeface="Times New Roman"/>
              </a:rPr>
              <a:t>Real-Time Applications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39"/>
          <p:cNvSpPr txBox="1">
            <a:spLocks noGrp="1"/>
          </p:cNvSpPr>
          <p:nvPr>
            <p:ph type="title"/>
          </p:nvPr>
        </p:nvSpPr>
        <p:spPr>
          <a:xfrm>
            <a:off x="2128837" y="130636"/>
            <a:ext cx="3725405" cy="619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2400" dirty="0">
                <a:latin typeface="Times New Roman"/>
              </a:rPr>
              <a:t>Workflow/Implementation</a:t>
            </a:r>
            <a:endParaRPr lang="en-US" sz="2400">
              <a:latin typeface="Times New Roman"/>
            </a:endParaRPr>
          </a:p>
        </p:txBody>
      </p:sp>
      <p:sp>
        <p:nvSpPr>
          <p:cNvPr id="1512" name="Google Shape;1512;p39"/>
          <p:cNvSpPr txBox="1">
            <a:spLocks noGrp="1"/>
          </p:cNvSpPr>
          <p:nvPr>
            <p:ph type="subTitle" idx="2"/>
          </p:nvPr>
        </p:nvSpPr>
        <p:spPr>
          <a:xfrm>
            <a:off x="251013" y="673595"/>
            <a:ext cx="4785146" cy="4156945"/>
          </a:xfrm>
          <a:prstGeom prst="rect">
            <a:avLst/>
          </a:prstGeom>
        </p:spPr>
        <p:txBody>
          <a:bodyPr spcFirstLastPara="1" wrap="square" lIns="91425" tIns="91425" rIns="91425" bIns="91425" anchor="t" anchorCtr="0">
            <a:noAutofit/>
          </a:bodyPr>
          <a:lstStyle/>
          <a:p>
            <a:pPr marL="0" indent="0" algn="l">
              <a:lnSpc>
                <a:spcPct val="114999"/>
              </a:lnSpc>
            </a:pPr>
            <a:r>
              <a:rPr lang="en" b="1" dirty="0">
                <a:latin typeface="Times New Roman"/>
              </a:rPr>
              <a:t>Data Preparation/ Initialization</a:t>
            </a:r>
            <a:endParaRPr lang="en" dirty="0">
              <a:latin typeface="Times New Roman"/>
            </a:endParaRPr>
          </a:p>
          <a:p>
            <a:pPr marL="285750" indent="-285750" algn="l">
              <a:lnSpc>
                <a:spcPct val="114999"/>
              </a:lnSpc>
              <a:buFont typeface="Arial"/>
              <a:buChar char="•"/>
            </a:pPr>
            <a:r>
              <a:rPr lang="en" sz="1200" dirty="0">
                <a:latin typeface="Times New Roman"/>
              </a:rPr>
              <a:t>Each participating hospital or node maintains its own dataset locally.</a:t>
            </a:r>
          </a:p>
          <a:p>
            <a:pPr marL="285750" indent="-285750" algn="l">
              <a:lnSpc>
                <a:spcPct val="114999"/>
              </a:lnSpc>
              <a:buFont typeface="Arial"/>
              <a:buChar char="•"/>
            </a:pPr>
            <a:r>
              <a:rPr lang="en" sz="1200" dirty="0">
                <a:latin typeface="Times New Roman"/>
              </a:rPr>
              <a:t>Data preprocessing is performed at the local level to ensure readiness.</a:t>
            </a:r>
          </a:p>
          <a:p>
            <a:pPr marL="0" indent="0" algn="l">
              <a:lnSpc>
                <a:spcPct val="114999"/>
              </a:lnSpc>
            </a:pPr>
            <a:r>
              <a:rPr lang="en" b="1" dirty="0">
                <a:latin typeface="Times New Roman"/>
              </a:rPr>
              <a:t>Federated Learning Model Training</a:t>
            </a:r>
            <a:r>
              <a:rPr lang="en" sz="1200" dirty="0">
                <a:latin typeface="Times New Roman"/>
              </a:rPr>
              <a:t>.</a:t>
            </a:r>
          </a:p>
          <a:p>
            <a:pPr marL="285750" indent="-285750" algn="l">
              <a:lnSpc>
                <a:spcPct val="114999"/>
              </a:lnSpc>
              <a:buFont typeface="Arial"/>
              <a:buChar char="•"/>
            </a:pPr>
            <a:r>
              <a:rPr lang="en" sz="1200" dirty="0">
                <a:latin typeface="Times New Roman"/>
              </a:rPr>
              <a:t>Each node trains the model on its local dataset.</a:t>
            </a:r>
            <a:endParaRPr lang="en" dirty="0"/>
          </a:p>
          <a:p>
            <a:pPr marL="285750" indent="-285750" algn="l">
              <a:lnSpc>
                <a:spcPct val="114999"/>
              </a:lnSpc>
              <a:buFont typeface="Arial"/>
              <a:buChar char="•"/>
            </a:pPr>
            <a:r>
              <a:rPr lang="en" sz="1200" dirty="0">
                <a:latin typeface="Times New Roman"/>
              </a:rPr>
              <a:t>Local models are encrypted before sharing updates with the global server.</a:t>
            </a:r>
          </a:p>
          <a:p>
            <a:pPr marL="0" indent="0" algn="l">
              <a:lnSpc>
                <a:spcPct val="114999"/>
              </a:lnSpc>
            </a:pPr>
            <a:r>
              <a:rPr lang="en" b="1" dirty="0">
                <a:latin typeface="Times New Roman"/>
              </a:rPr>
              <a:t>Global Aggregation</a:t>
            </a:r>
          </a:p>
          <a:p>
            <a:pPr marL="285750" indent="-285750" algn="l">
              <a:lnSpc>
                <a:spcPct val="114999"/>
              </a:lnSpc>
              <a:buFont typeface="Arial"/>
              <a:buChar char="•"/>
            </a:pPr>
            <a:r>
              <a:rPr lang="en" sz="1200" dirty="0">
                <a:latin typeface="Times New Roman"/>
              </a:rPr>
              <a:t>The global server aggregates encrypted updates from all nodes.</a:t>
            </a:r>
          </a:p>
          <a:p>
            <a:pPr marL="285750" indent="-285750" algn="l">
              <a:lnSpc>
                <a:spcPct val="114999"/>
              </a:lnSpc>
              <a:buFont typeface="Arial"/>
              <a:buChar char="•"/>
            </a:pPr>
            <a:r>
              <a:rPr lang="en" sz="1200" dirty="0">
                <a:latin typeface="Times New Roman"/>
              </a:rPr>
              <a:t>Homomorphic encryption ensures computations are performed without exposing raw updates.</a:t>
            </a:r>
          </a:p>
          <a:p>
            <a:pPr marL="0" indent="0" algn="l">
              <a:lnSpc>
                <a:spcPct val="114999"/>
              </a:lnSpc>
            </a:pPr>
            <a:r>
              <a:rPr lang="en" b="1" dirty="0">
                <a:latin typeface="Times New Roman"/>
              </a:rPr>
              <a:t>Model Distribution</a:t>
            </a:r>
          </a:p>
          <a:p>
            <a:pPr marL="285750" indent="-285750" algn="l">
              <a:lnSpc>
                <a:spcPct val="114999"/>
              </a:lnSpc>
              <a:buFont typeface="Arial"/>
              <a:buChar char="•"/>
            </a:pPr>
            <a:r>
              <a:rPr lang="en" sz="1200" dirty="0">
                <a:latin typeface="Times New Roman"/>
              </a:rPr>
              <a:t>The updated global model is shared back with all nodes.</a:t>
            </a:r>
          </a:p>
          <a:p>
            <a:pPr marL="285750" indent="-285750" algn="l">
              <a:lnSpc>
                <a:spcPct val="114999"/>
              </a:lnSpc>
              <a:buFont typeface="Arial"/>
              <a:buChar char="•"/>
            </a:pPr>
            <a:r>
              <a:rPr lang="en" sz="1200" dirty="0">
                <a:latin typeface="Times New Roman"/>
              </a:rPr>
              <a:t>Participating nodes benefit from collective learning while maintaining data privacy.</a:t>
            </a:r>
          </a:p>
          <a:p>
            <a:pPr marL="0" indent="0" algn="l">
              <a:lnSpc>
                <a:spcPct val="114999"/>
              </a:lnSpc>
            </a:pPr>
            <a:r>
              <a:rPr lang="en" b="1" dirty="0">
                <a:latin typeface="Times New Roman"/>
              </a:rPr>
              <a:t>Iteration</a:t>
            </a:r>
          </a:p>
          <a:p>
            <a:pPr marL="285750" indent="-285750" algn="l">
              <a:lnSpc>
                <a:spcPct val="114999"/>
              </a:lnSpc>
              <a:buFont typeface="Arial"/>
              <a:buChar char="•"/>
            </a:pPr>
            <a:r>
              <a:rPr lang="en" sz="1200" dirty="0">
                <a:latin typeface="Times New Roman"/>
              </a:rPr>
              <a:t>Steps 2 to 4 are repeated for multiple rounds to improve model accuracy.</a:t>
            </a:r>
          </a:p>
          <a:p>
            <a:pPr marL="0" lvl="0" indent="0" algn="l">
              <a:lnSpc>
                <a:spcPct val="114999"/>
              </a:lnSpc>
              <a:spcBef>
                <a:spcPts val="0"/>
              </a:spcBef>
              <a:spcAft>
                <a:spcPts val="0"/>
              </a:spcAft>
              <a:buNone/>
            </a:pPr>
            <a:endParaRPr lang="en" dirty="0">
              <a:latin typeface="Times New Roman"/>
            </a:endParaRPr>
          </a:p>
        </p:txBody>
      </p:sp>
      <p:pic>
        <p:nvPicPr>
          <p:cNvPr id="2" name="Picture 1" descr="A diagram of a software system&#10;&#10;AI-generated content may be incorrect.">
            <a:extLst>
              <a:ext uri="{FF2B5EF4-FFF2-40B4-BE49-F238E27FC236}">
                <a16:creationId xmlns:a16="http://schemas.microsoft.com/office/drawing/2014/main" id="{A4E73B2B-69FA-9762-040D-5130396AF06F}"/>
              </a:ext>
            </a:extLst>
          </p:cNvPr>
          <p:cNvPicPr>
            <a:picLocks noChangeAspect="1"/>
          </p:cNvPicPr>
          <p:nvPr/>
        </p:nvPicPr>
        <p:blipFill>
          <a:blip r:embed="rId3"/>
          <a:stretch>
            <a:fillRect/>
          </a:stretch>
        </p:blipFill>
        <p:spPr>
          <a:xfrm>
            <a:off x="5037716" y="867568"/>
            <a:ext cx="3857248" cy="37571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Healthcare Information Systems - Master of Science in Health Administration by Slidesgo">
  <a:themeElements>
    <a:clrScheme name="Simple Light">
      <a:dk1>
        <a:srgbClr val="3C4B4E"/>
      </a:dk1>
      <a:lt1>
        <a:srgbClr val="ECEDE9"/>
      </a:lt1>
      <a:dk2>
        <a:srgbClr val="6C968E"/>
      </a:dk2>
      <a:lt2>
        <a:srgbClr val="2A3336"/>
      </a:lt2>
      <a:accent1>
        <a:srgbClr val="D4CFC1"/>
      </a:accent1>
      <a:accent2>
        <a:srgbClr val="916442"/>
      </a:accent2>
      <a:accent3>
        <a:srgbClr val="FFFFFF"/>
      </a:accent3>
      <a:accent4>
        <a:srgbClr val="FFFFFF"/>
      </a:accent4>
      <a:accent5>
        <a:srgbClr val="FFFFFF"/>
      </a:accent5>
      <a:accent6>
        <a:srgbClr val="FFFFFF"/>
      </a:accent6>
      <a:hlink>
        <a:srgbClr val="3C4B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1508</Words>
  <Application>Microsoft Office PowerPoint</Application>
  <PresentationFormat>On-screen Show (16:9)</PresentationFormat>
  <Paragraphs>149</Paragraphs>
  <Slides>16</Slides>
  <Notes>11</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Healthcare Information Systems - Master of Science in Health Administration by Slidesgo</vt:lpstr>
      <vt:lpstr>Slidesgo Final Pages</vt:lpstr>
      <vt:lpstr>PowerPoint Presentation</vt:lpstr>
      <vt:lpstr>Abstract</vt:lpstr>
      <vt:lpstr>Problem Definition</vt:lpstr>
      <vt:lpstr>Objective and Motivation</vt:lpstr>
      <vt:lpstr>Federated Learning</vt:lpstr>
      <vt:lpstr>Proposed Methodology</vt:lpstr>
      <vt:lpstr>System Architecture</vt:lpstr>
      <vt:lpstr>Features of the Proposed Model</vt:lpstr>
      <vt:lpstr>Workflow/Implementation</vt:lpstr>
      <vt:lpstr>Outcomes</vt:lpstr>
      <vt:lpstr>FEDERATED   LEARNING</vt:lpstr>
      <vt:lpstr>PowerPoint Presentation</vt:lpstr>
      <vt:lpstr>    </vt:lpstr>
      <vt:lpstr>  </vt:lpstr>
      <vt:lpstr>Future Scope</vt:lpstr>
      <vt:lpstr>THANK YOU, wishing you all a great day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Anwarul</dc:creator>
  <cp:lastModifiedBy>Tahseen Atique Ali</cp:lastModifiedBy>
  <cp:revision>1186</cp:revision>
  <dcterms:modified xsi:type="dcterms:W3CDTF">2025-01-22T08:43:46Z</dcterms:modified>
</cp:coreProperties>
</file>